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8"/>
  </p:notesMasterIdLst>
  <p:sldIdLst>
    <p:sldId id="256" r:id="rId2"/>
    <p:sldId id="314" r:id="rId3"/>
    <p:sldId id="257" r:id="rId4"/>
    <p:sldId id="311" r:id="rId5"/>
    <p:sldId id="258" r:id="rId6"/>
    <p:sldId id="261" r:id="rId7"/>
    <p:sldId id="259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9" r:id="rId44"/>
    <p:sldId id="298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12" r:id="rId54"/>
    <p:sldId id="308" r:id="rId55"/>
    <p:sldId id="309" r:id="rId56"/>
    <p:sldId id="31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/>
    <p:restoredTop sz="94635"/>
  </p:normalViewPr>
  <p:slideViewPr>
    <p:cSldViewPr snapToGrid="0">
      <p:cViewPr varScale="1">
        <p:scale>
          <a:sx n="120" d="100"/>
          <a:sy n="120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6EA17-E97B-604B-B627-83D2BA3A0588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061D6F-FA0B-3842-9809-C53361A6DD0F}">
      <dgm:prSet phldrT="[Text]"/>
      <dgm:spPr/>
      <dgm:t>
        <a:bodyPr/>
        <a:lstStyle/>
        <a:p>
          <a:r>
            <a:rPr lang="en-US" dirty="0" err="1"/>
            <a:t>SkyFall</a:t>
          </a:r>
          <a:r>
            <a:rPr lang="en-US" dirty="0"/>
            <a:t>-Pack</a:t>
          </a:r>
        </a:p>
      </dgm:t>
    </dgm:pt>
    <dgm:pt modelId="{64241943-B033-3A46-924F-43532D58CC88}" type="parTrans" cxnId="{C2B91CA9-A0FD-384A-9089-F479F1935DE8}">
      <dgm:prSet/>
      <dgm:spPr/>
      <dgm:t>
        <a:bodyPr/>
        <a:lstStyle/>
        <a:p>
          <a:endParaRPr lang="en-US"/>
        </a:p>
      </dgm:t>
    </dgm:pt>
    <dgm:pt modelId="{394C19F4-5CB1-4747-8913-4DD85210D296}" type="sibTrans" cxnId="{C2B91CA9-A0FD-384A-9089-F479F1935DE8}">
      <dgm:prSet/>
      <dgm:spPr/>
      <dgm:t>
        <a:bodyPr/>
        <a:lstStyle/>
        <a:p>
          <a:endParaRPr lang="en-US"/>
        </a:p>
      </dgm:t>
    </dgm:pt>
    <dgm:pt modelId="{67CCBB20-EA1D-4541-BBCB-F4D39C57219E}">
      <dgm:prSet phldrT="[Text]"/>
      <dgm:spPr/>
      <dgm:t>
        <a:bodyPr/>
        <a:lstStyle/>
        <a:p>
          <a:r>
            <a:rPr lang="en-US" dirty="0"/>
            <a:t>Terraform-Pack</a:t>
          </a:r>
        </a:p>
      </dgm:t>
    </dgm:pt>
    <dgm:pt modelId="{29BD0D2E-6754-F04D-914B-A955C37036FE}" type="parTrans" cxnId="{DA99114C-122A-EF4E-8F3B-5605D96532D9}">
      <dgm:prSet/>
      <dgm:spPr/>
      <dgm:t>
        <a:bodyPr/>
        <a:lstStyle/>
        <a:p>
          <a:endParaRPr lang="en-US"/>
        </a:p>
      </dgm:t>
    </dgm:pt>
    <dgm:pt modelId="{720F1BD6-163B-E34E-9437-13B731EDA043}" type="sibTrans" cxnId="{DA99114C-122A-EF4E-8F3B-5605D96532D9}">
      <dgm:prSet/>
      <dgm:spPr/>
      <dgm:t>
        <a:bodyPr/>
        <a:lstStyle/>
        <a:p>
          <a:endParaRPr lang="en-US"/>
        </a:p>
      </dgm:t>
    </dgm:pt>
    <dgm:pt modelId="{F83C0257-01BB-9F41-ACB6-EFFB22594BBD}">
      <dgm:prSet phldrT="[Text]"/>
      <dgm:spPr/>
      <dgm:t>
        <a:bodyPr/>
        <a:lstStyle/>
        <a:p>
          <a:r>
            <a:rPr lang="en-US" dirty="0"/>
            <a:t>Script-Pack</a:t>
          </a:r>
        </a:p>
      </dgm:t>
    </dgm:pt>
    <dgm:pt modelId="{9F3E7095-5D00-6245-BC75-E40F25871F64}" type="parTrans" cxnId="{BBA929B9-4825-F44D-B78C-7AC633CFB4F3}">
      <dgm:prSet/>
      <dgm:spPr/>
      <dgm:t>
        <a:bodyPr/>
        <a:lstStyle/>
        <a:p>
          <a:endParaRPr lang="en-US"/>
        </a:p>
      </dgm:t>
    </dgm:pt>
    <dgm:pt modelId="{E1B7F2A9-969B-7144-91BB-3037F95774A3}" type="sibTrans" cxnId="{BBA929B9-4825-F44D-B78C-7AC633CFB4F3}">
      <dgm:prSet/>
      <dgm:spPr/>
      <dgm:t>
        <a:bodyPr/>
        <a:lstStyle/>
        <a:p>
          <a:endParaRPr lang="en-US"/>
        </a:p>
      </dgm:t>
    </dgm:pt>
    <dgm:pt modelId="{F8CA68F3-3F5D-034C-A96B-3F434CAB0AA9}">
      <dgm:prSet phldrT="[Text]"/>
      <dgm:spPr/>
      <dgm:t>
        <a:bodyPr/>
        <a:lstStyle/>
        <a:p>
          <a:r>
            <a:rPr lang="en-US" dirty="0"/>
            <a:t>Ansible-Pack</a:t>
          </a:r>
        </a:p>
      </dgm:t>
    </dgm:pt>
    <dgm:pt modelId="{19CB9CCC-96CD-944F-9874-ACFF10200991}" type="parTrans" cxnId="{8668B3BC-A05B-BE40-AF17-0DB5E0CA00F5}">
      <dgm:prSet/>
      <dgm:spPr/>
      <dgm:t>
        <a:bodyPr/>
        <a:lstStyle/>
        <a:p>
          <a:endParaRPr lang="en-US"/>
        </a:p>
      </dgm:t>
    </dgm:pt>
    <dgm:pt modelId="{7275FA0D-069B-1649-AFFD-721D067553CD}" type="sibTrans" cxnId="{8668B3BC-A05B-BE40-AF17-0DB5E0CA00F5}">
      <dgm:prSet/>
      <dgm:spPr/>
      <dgm:t>
        <a:bodyPr/>
        <a:lstStyle/>
        <a:p>
          <a:endParaRPr lang="en-US"/>
        </a:p>
      </dgm:t>
    </dgm:pt>
    <dgm:pt modelId="{CB62A991-C4EE-D54A-B980-42D09CEE8915}">
      <dgm:prSet phldrT="[Text]"/>
      <dgm:spPr/>
      <dgm:t>
        <a:bodyPr/>
        <a:lstStyle/>
        <a:p>
          <a:r>
            <a:rPr lang="en-US" dirty="0"/>
            <a:t>Workers-Pack</a:t>
          </a:r>
        </a:p>
      </dgm:t>
    </dgm:pt>
    <dgm:pt modelId="{38CBBC42-FE3E-5741-9E15-C27B1B540FD6}" type="parTrans" cxnId="{10B10F4C-DC0D-844D-8FDE-2C031AAAF751}">
      <dgm:prSet/>
      <dgm:spPr/>
      <dgm:t>
        <a:bodyPr/>
        <a:lstStyle/>
        <a:p>
          <a:endParaRPr lang="en-US"/>
        </a:p>
      </dgm:t>
    </dgm:pt>
    <dgm:pt modelId="{9D3799A7-530F-854D-817C-B9BA5CF768C8}" type="sibTrans" cxnId="{10B10F4C-DC0D-844D-8FDE-2C031AAAF751}">
      <dgm:prSet/>
      <dgm:spPr/>
      <dgm:t>
        <a:bodyPr/>
        <a:lstStyle/>
        <a:p>
          <a:endParaRPr lang="en-US"/>
        </a:p>
      </dgm:t>
    </dgm:pt>
    <dgm:pt modelId="{F43235E2-1C4A-084D-A29D-54B247516A30}">
      <dgm:prSet phldrT="[Text]"/>
      <dgm:spPr/>
      <dgm:t>
        <a:bodyPr/>
        <a:lstStyle/>
        <a:p>
          <a:r>
            <a:rPr lang="en-US" dirty="0" err="1"/>
            <a:t>setup.sh</a:t>
          </a:r>
          <a:endParaRPr lang="en-US" dirty="0"/>
        </a:p>
      </dgm:t>
    </dgm:pt>
    <dgm:pt modelId="{3E00D031-70B0-334B-A83C-A64E2CB24D8B}" type="parTrans" cxnId="{EBE3C9DC-9EE2-DD41-A36B-816D29905783}">
      <dgm:prSet/>
      <dgm:spPr/>
      <dgm:t>
        <a:bodyPr/>
        <a:lstStyle/>
        <a:p>
          <a:endParaRPr lang="en-US"/>
        </a:p>
      </dgm:t>
    </dgm:pt>
    <dgm:pt modelId="{132D34B5-8069-B346-8BB4-37326D4EFD81}" type="sibTrans" cxnId="{EBE3C9DC-9EE2-DD41-A36B-816D29905783}">
      <dgm:prSet/>
      <dgm:spPr/>
      <dgm:t>
        <a:bodyPr/>
        <a:lstStyle/>
        <a:p>
          <a:endParaRPr lang="en-US"/>
        </a:p>
      </dgm:t>
    </dgm:pt>
    <dgm:pt modelId="{210489CD-19AC-3145-BC2D-95C811AF75D4}">
      <dgm:prSet phldrT="[Text]"/>
      <dgm:spPr/>
      <dgm:t>
        <a:bodyPr/>
        <a:lstStyle/>
        <a:p>
          <a:r>
            <a:rPr lang="en-US" dirty="0" err="1"/>
            <a:t>run_ansible.sh</a:t>
          </a:r>
          <a:endParaRPr lang="en-US" dirty="0"/>
        </a:p>
      </dgm:t>
    </dgm:pt>
    <dgm:pt modelId="{63D7CD8D-2A43-2141-84DC-22A6B36BE34E}" type="parTrans" cxnId="{D67D6EE3-EE12-F848-8644-06AA6556857D}">
      <dgm:prSet/>
      <dgm:spPr/>
      <dgm:t>
        <a:bodyPr/>
        <a:lstStyle/>
        <a:p>
          <a:endParaRPr lang="en-US"/>
        </a:p>
      </dgm:t>
    </dgm:pt>
    <dgm:pt modelId="{2CE31D38-9655-C045-AB12-6A1C245B0BC7}" type="sibTrans" cxnId="{D67D6EE3-EE12-F848-8644-06AA6556857D}">
      <dgm:prSet/>
      <dgm:spPr/>
      <dgm:t>
        <a:bodyPr/>
        <a:lstStyle/>
        <a:p>
          <a:endParaRPr lang="en-US"/>
        </a:p>
      </dgm:t>
    </dgm:pt>
    <dgm:pt modelId="{48CB004F-2E4F-9D48-9DAC-A9055BCB59F6}" type="pres">
      <dgm:prSet presAssocID="{9456EA17-E97B-604B-B627-83D2BA3A05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F52E3CB-3CAA-FA4F-9C85-A32893A8527E}" type="pres">
      <dgm:prSet presAssocID="{08061D6F-FA0B-3842-9809-C53361A6DD0F}" presName="hierRoot1" presStyleCnt="0">
        <dgm:presLayoutVars>
          <dgm:hierBranch val="init"/>
        </dgm:presLayoutVars>
      </dgm:prSet>
      <dgm:spPr/>
    </dgm:pt>
    <dgm:pt modelId="{26C8C56B-49C0-CE49-9C93-1DAAD8FEEF4F}" type="pres">
      <dgm:prSet presAssocID="{08061D6F-FA0B-3842-9809-C53361A6DD0F}" presName="rootComposite1" presStyleCnt="0"/>
      <dgm:spPr/>
    </dgm:pt>
    <dgm:pt modelId="{096A98C5-9DB0-8445-AE10-E9FD39E31EFD}" type="pres">
      <dgm:prSet presAssocID="{08061D6F-FA0B-3842-9809-C53361A6DD0F}" presName="rootText1" presStyleLbl="node0" presStyleIdx="0" presStyleCnt="1">
        <dgm:presLayoutVars>
          <dgm:chPref val="3"/>
        </dgm:presLayoutVars>
      </dgm:prSet>
      <dgm:spPr/>
    </dgm:pt>
    <dgm:pt modelId="{DD31AA10-A9E4-1648-8563-69DDE5C8E7C7}" type="pres">
      <dgm:prSet presAssocID="{08061D6F-FA0B-3842-9809-C53361A6DD0F}" presName="rootConnector1" presStyleLbl="node1" presStyleIdx="0" presStyleCnt="0"/>
      <dgm:spPr/>
    </dgm:pt>
    <dgm:pt modelId="{D88CE76E-5316-7B4F-8338-CCAF8E67FC7E}" type="pres">
      <dgm:prSet presAssocID="{08061D6F-FA0B-3842-9809-C53361A6DD0F}" presName="hierChild2" presStyleCnt="0"/>
      <dgm:spPr/>
    </dgm:pt>
    <dgm:pt modelId="{74B85FA4-7D49-194A-B9E6-EB2A021BC3D1}" type="pres">
      <dgm:prSet presAssocID="{29BD0D2E-6754-F04D-914B-A955C37036FE}" presName="Name37" presStyleLbl="parChTrans1D2" presStyleIdx="0" presStyleCnt="4"/>
      <dgm:spPr/>
    </dgm:pt>
    <dgm:pt modelId="{BD49FB56-2D0C-8C48-952D-FE0A1DC6D660}" type="pres">
      <dgm:prSet presAssocID="{67CCBB20-EA1D-4541-BBCB-F4D39C57219E}" presName="hierRoot2" presStyleCnt="0">
        <dgm:presLayoutVars>
          <dgm:hierBranch val="init"/>
        </dgm:presLayoutVars>
      </dgm:prSet>
      <dgm:spPr/>
    </dgm:pt>
    <dgm:pt modelId="{D5282C9D-5DFC-E347-BE8F-4EE1419E178E}" type="pres">
      <dgm:prSet presAssocID="{67CCBB20-EA1D-4541-BBCB-F4D39C57219E}" presName="rootComposite" presStyleCnt="0"/>
      <dgm:spPr/>
    </dgm:pt>
    <dgm:pt modelId="{29DA582D-6EAB-5D47-B20A-6A31BD25F29A}" type="pres">
      <dgm:prSet presAssocID="{67CCBB20-EA1D-4541-BBCB-F4D39C57219E}" presName="rootText" presStyleLbl="node2" presStyleIdx="0" presStyleCnt="4">
        <dgm:presLayoutVars>
          <dgm:chPref val="3"/>
        </dgm:presLayoutVars>
      </dgm:prSet>
      <dgm:spPr/>
    </dgm:pt>
    <dgm:pt modelId="{A2F097B7-7EE9-834E-8E01-1A9236B9EC75}" type="pres">
      <dgm:prSet presAssocID="{67CCBB20-EA1D-4541-BBCB-F4D39C57219E}" presName="rootConnector" presStyleLbl="node2" presStyleIdx="0" presStyleCnt="4"/>
      <dgm:spPr/>
    </dgm:pt>
    <dgm:pt modelId="{450E55EE-7812-544E-BE49-A47F8F75676C}" type="pres">
      <dgm:prSet presAssocID="{67CCBB20-EA1D-4541-BBCB-F4D39C57219E}" presName="hierChild4" presStyleCnt="0"/>
      <dgm:spPr/>
    </dgm:pt>
    <dgm:pt modelId="{1979BDBF-13EE-2943-BC82-B880AB404CF8}" type="pres">
      <dgm:prSet presAssocID="{67CCBB20-EA1D-4541-BBCB-F4D39C57219E}" presName="hierChild5" presStyleCnt="0"/>
      <dgm:spPr/>
    </dgm:pt>
    <dgm:pt modelId="{5EFC6B92-9646-6A4D-BE89-2A0305BFA7CB}" type="pres">
      <dgm:prSet presAssocID="{9F3E7095-5D00-6245-BC75-E40F25871F64}" presName="Name37" presStyleLbl="parChTrans1D2" presStyleIdx="1" presStyleCnt="4"/>
      <dgm:spPr/>
    </dgm:pt>
    <dgm:pt modelId="{4CA1E2A0-AE97-ED4B-96D3-009A2665AEEA}" type="pres">
      <dgm:prSet presAssocID="{F83C0257-01BB-9F41-ACB6-EFFB22594BBD}" presName="hierRoot2" presStyleCnt="0">
        <dgm:presLayoutVars>
          <dgm:hierBranch val="init"/>
        </dgm:presLayoutVars>
      </dgm:prSet>
      <dgm:spPr/>
    </dgm:pt>
    <dgm:pt modelId="{9933C4EC-F488-754A-9032-D35E5AACD801}" type="pres">
      <dgm:prSet presAssocID="{F83C0257-01BB-9F41-ACB6-EFFB22594BBD}" presName="rootComposite" presStyleCnt="0"/>
      <dgm:spPr/>
    </dgm:pt>
    <dgm:pt modelId="{0F09CAA4-2C74-8C48-9F5E-A08AEB352380}" type="pres">
      <dgm:prSet presAssocID="{F83C0257-01BB-9F41-ACB6-EFFB22594BBD}" presName="rootText" presStyleLbl="node2" presStyleIdx="1" presStyleCnt="4">
        <dgm:presLayoutVars>
          <dgm:chPref val="3"/>
        </dgm:presLayoutVars>
      </dgm:prSet>
      <dgm:spPr/>
    </dgm:pt>
    <dgm:pt modelId="{67FC24C4-8C65-8C45-80EA-671F450E92B6}" type="pres">
      <dgm:prSet presAssocID="{F83C0257-01BB-9F41-ACB6-EFFB22594BBD}" presName="rootConnector" presStyleLbl="node2" presStyleIdx="1" presStyleCnt="4"/>
      <dgm:spPr/>
    </dgm:pt>
    <dgm:pt modelId="{8FCF64AF-1E9F-1A49-877B-72E97B957F87}" type="pres">
      <dgm:prSet presAssocID="{F83C0257-01BB-9F41-ACB6-EFFB22594BBD}" presName="hierChild4" presStyleCnt="0"/>
      <dgm:spPr/>
    </dgm:pt>
    <dgm:pt modelId="{304BF131-FE2E-2649-8F4D-33CB8292F07C}" type="pres">
      <dgm:prSet presAssocID="{3E00D031-70B0-334B-A83C-A64E2CB24D8B}" presName="Name37" presStyleLbl="parChTrans1D3" presStyleIdx="0" presStyleCnt="2"/>
      <dgm:spPr/>
    </dgm:pt>
    <dgm:pt modelId="{9A286A09-F583-E64F-8A1F-966F6BAA0489}" type="pres">
      <dgm:prSet presAssocID="{F43235E2-1C4A-084D-A29D-54B247516A30}" presName="hierRoot2" presStyleCnt="0">
        <dgm:presLayoutVars>
          <dgm:hierBranch val="init"/>
        </dgm:presLayoutVars>
      </dgm:prSet>
      <dgm:spPr/>
    </dgm:pt>
    <dgm:pt modelId="{A85E628E-73F6-B64C-9534-77C3A1895165}" type="pres">
      <dgm:prSet presAssocID="{F43235E2-1C4A-084D-A29D-54B247516A30}" presName="rootComposite" presStyleCnt="0"/>
      <dgm:spPr/>
    </dgm:pt>
    <dgm:pt modelId="{44AB226C-F9BA-1A43-A32C-F339B16597D1}" type="pres">
      <dgm:prSet presAssocID="{F43235E2-1C4A-084D-A29D-54B247516A30}" presName="rootText" presStyleLbl="node3" presStyleIdx="0" presStyleCnt="2">
        <dgm:presLayoutVars>
          <dgm:chPref val="3"/>
        </dgm:presLayoutVars>
      </dgm:prSet>
      <dgm:spPr/>
    </dgm:pt>
    <dgm:pt modelId="{7F199ED2-18AE-0244-A50C-9D29BB5A8C0B}" type="pres">
      <dgm:prSet presAssocID="{F43235E2-1C4A-084D-A29D-54B247516A30}" presName="rootConnector" presStyleLbl="node3" presStyleIdx="0" presStyleCnt="2"/>
      <dgm:spPr/>
    </dgm:pt>
    <dgm:pt modelId="{835E690D-9919-E048-8B3F-F0FD960F4B7B}" type="pres">
      <dgm:prSet presAssocID="{F43235E2-1C4A-084D-A29D-54B247516A30}" presName="hierChild4" presStyleCnt="0"/>
      <dgm:spPr/>
    </dgm:pt>
    <dgm:pt modelId="{30B2B35D-0B09-F542-B5E6-D1B04062F4DA}" type="pres">
      <dgm:prSet presAssocID="{F43235E2-1C4A-084D-A29D-54B247516A30}" presName="hierChild5" presStyleCnt="0"/>
      <dgm:spPr/>
    </dgm:pt>
    <dgm:pt modelId="{6264988B-A9EE-B349-92E1-E6AB1D68F633}" type="pres">
      <dgm:prSet presAssocID="{63D7CD8D-2A43-2141-84DC-22A6B36BE34E}" presName="Name37" presStyleLbl="parChTrans1D3" presStyleIdx="1" presStyleCnt="2"/>
      <dgm:spPr/>
    </dgm:pt>
    <dgm:pt modelId="{D05C9BBE-BB87-6747-9EF0-E94032247DBF}" type="pres">
      <dgm:prSet presAssocID="{210489CD-19AC-3145-BC2D-95C811AF75D4}" presName="hierRoot2" presStyleCnt="0">
        <dgm:presLayoutVars>
          <dgm:hierBranch val="init"/>
        </dgm:presLayoutVars>
      </dgm:prSet>
      <dgm:spPr/>
    </dgm:pt>
    <dgm:pt modelId="{54683F23-69FB-D04A-8CE5-5A7CAEE1996C}" type="pres">
      <dgm:prSet presAssocID="{210489CD-19AC-3145-BC2D-95C811AF75D4}" presName="rootComposite" presStyleCnt="0"/>
      <dgm:spPr/>
    </dgm:pt>
    <dgm:pt modelId="{28A6E4F4-3315-8B40-A2F1-A17E86256674}" type="pres">
      <dgm:prSet presAssocID="{210489CD-19AC-3145-BC2D-95C811AF75D4}" presName="rootText" presStyleLbl="node3" presStyleIdx="1" presStyleCnt="2">
        <dgm:presLayoutVars>
          <dgm:chPref val="3"/>
        </dgm:presLayoutVars>
      </dgm:prSet>
      <dgm:spPr/>
    </dgm:pt>
    <dgm:pt modelId="{0654AD14-76BF-5341-B8F4-5198818C1558}" type="pres">
      <dgm:prSet presAssocID="{210489CD-19AC-3145-BC2D-95C811AF75D4}" presName="rootConnector" presStyleLbl="node3" presStyleIdx="1" presStyleCnt="2"/>
      <dgm:spPr/>
    </dgm:pt>
    <dgm:pt modelId="{0A38B03D-7F2E-A14E-BDE9-AA6E94B647B5}" type="pres">
      <dgm:prSet presAssocID="{210489CD-19AC-3145-BC2D-95C811AF75D4}" presName="hierChild4" presStyleCnt="0"/>
      <dgm:spPr/>
    </dgm:pt>
    <dgm:pt modelId="{1C5FA76E-7197-174E-A2C1-C0C833973E56}" type="pres">
      <dgm:prSet presAssocID="{210489CD-19AC-3145-BC2D-95C811AF75D4}" presName="hierChild5" presStyleCnt="0"/>
      <dgm:spPr/>
    </dgm:pt>
    <dgm:pt modelId="{A8A62545-2BAE-D24E-A51D-5F0E6AA46697}" type="pres">
      <dgm:prSet presAssocID="{F83C0257-01BB-9F41-ACB6-EFFB22594BBD}" presName="hierChild5" presStyleCnt="0"/>
      <dgm:spPr/>
    </dgm:pt>
    <dgm:pt modelId="{D8E1394B-378D-EA41-AD0E-2DB93C231538}" type="pres">
      <dgm:prSet presAssocID="{19CB9CCC-96CD-944F-9874-ACFF10200991}" presName="Name37" presStyleLbl="parChTrans1D2" presStyleIdx="2" presStyleCnt="4"/>
      <dgm:spPr/>
    </dgm:pt>
    <dgm:pt modelId="{05637EC1-0344-6F48-8FA6-DD9CB110F55E}" type="pres">
      <dgm:prSet presAssocID="{F8CA68F3-3F5D-034C-A96B-3F434CAB0AA9}" presName="hierRoot2" presStyleCnt="0">
        <dgm:presLayoutVars>
          <dgm:hierBranch val="init"/>
        </dgm:presLayoutVars>
      </dgm:prSet>
      <dgm:spPr/>
    </dgm:pt>
    <dgm:pt modelId="{32A58F25-8021-8D4B-8E4D-C16FD5FF03FD}" type="pres">
      <dgm:prSet presAssocID="{F8CA68F3-3F5D-034C-A96B-3F434CAB0AA9}" presName="rootComposite" presStyleCnt="0"/>
      <dgm:spPr/>
    </dgm:pt>
    <dgm:pt modelId="{51629159-20E3-9A44-B29A-70291A11639C}" type="pres">
      <dgm:prSet presAssocID="{F8CA68F3-3F5D-034C-A96B-3F434CAB0AA9}" presName="rootText" presStyleLbl="node2" presStyleIdx="2" presStyleCnt="4">
        <dgm:presLayoutVars>
          <dgm:chPref val="3"/>
        </dgm:presLayoutVars>
      </dgm:prSet>
      <dgm:spPr/>
    </dgm:pt>
    <dgm:pt modelId="{E602C76F-DF72-E240-9689-C47791377EF1}" type="pres">
      <dgm:prSet presAssocID="{F8CA68F3-3F5D-034C-A96B-3F434CAB0AA9}" presName="rootConnector" presStyleLbl="node2" presStyleIdx="2" presStyleCnt="4"/>
      <dgm:spPr/>
    </dgm:pt>
    <dgm:pt modelId="{04960CD4-9F90-4743-B659-29934C6E91D9}" type="pres">
      <dgm:prSet presAssocID="{F8CA68F3-3F5D-034C-A96B-3F434CAB0AA9}" presName="hierChild4" presStyleCnt="0"/>
      <dgm:spPr/>
    </dgm:pt>
    <dgm:pt modelId="{779E92F9-232F-6B41-9E26-3B9C9E261E41}" type="pres">
      <dgm:prSet presAssocID="{F8CA68F3-3F5D-034C-A96B-3F434CAB0AA9}" presName="hierChild5" presStyleCnt="0"/>
      <dgm:spPr/>
    </dgm:pt>
    <dgm:pt modelId="{1DE18608-6B96-3242-A241-4D666801CDE4}" type="pres">
      <dgm:prSet presAssocID="{38CBBC42-FE3E-5741-9E15-C27B1B540FD6}" presName="Name37" presStyleLbl="parChTrans1D2" presStyleIdx="3" presStyleCnt="4"/>
      <dgm:spPr/>
    </dgm:pt>
    <dgm:pt modelId="{0F1ABB2F-665F-9C4A-BFA0-659229F44FEA}" type="pres">
      <dgm:prSet presAssocID="{CB62A991-C4EE-D54A-B980-42D09CEE8915}" presName="hierRoot2" presStyleCnt="0">
        <dgm:presLayoutVars>
          <dgm:hierBranch val="init"/>
        </dgm:presLayoutVars>
      </dgm:prSet>
      <dgm:spPr/>
    </dgm:pt>
    <dgm:pt modelId="{8DD64D6B-F0D1-4948-813F-E328D594F943}" type="pres">
      <dgm:prSet presAssocID="{CB62A991-C4EE-D54A-B980-42D09CEE8915}" presName="rootComposite" presStyleCnt="0"/>
      <dgm:spPr/>
    </dgm:pt>
    <dgm:pt modelId="{27396FB1-0631-EF4D-9FD2-EBAACA5C6D0D}" type="pres">
      <dgm:prSet presAssocID="{CB62A991-C4EE-D54A-B980-42D09CEE8915}" presName="rootText" presStyleLbl="node2" presStyleIdx="3" presStyleCnt="4">
        <dgm:presLayoutVars>
          <dgm:chPref val="3"/>
        </dgm:presLayoutVars>
      </dgm:prSet>
      <dgm:spPr/>
    </dgm:pt>
    <dgm:pt modelId="{0C0CEBAE-9592-CC44-A579-43E366D6F1FF}" type="pres">
      <dgm:prSet presAssocID="{CB62A991-C4EE-D54A-B980-42D09CEE8915}" presName="rootConnector" presStyleLbl="node2" presStyleIdx="3" presStyleCnt="4"/>
      <dgm:spPr/>
    </dgm:pt>
    <dgm:pt modelId="{32444A3D-D573-9A40-8F13-9354B7DF8602}" type="pres">
      <dgm:prSet presAssocID="{CB62A991-C4EE-D54A-B980-42D09CEE8915}" presName="hierChild4" presStyleCnt="0"/>
      <dgm:spPr/>
    </dgm:pt>
    <dgm:pt modelId="{0C542657-EBAE-4343-802C-A01351BFE4A0}" type="pres">
      <dgm:prSet presAssocID="{CB62A991-C4EE-D54A-B980-42D09CEE8915}" presName="hierChild5" presStyleCnt="0"/>
      <dgm:spPr/>
    </dgm:pt>
    <dgm:pt modelId="{9332B91A-DD38-3444-9F10-C57B4086FF4E}" type="pres">
      <dgm:prSet presAssocID="{08061D6F-FA0B-3842-9809-C53361A6DD0F}" presName="hierChild3" presStyleCnt="0"/>
      <dgm:spPr/>
    </dgm:pt>
  </dgm:ptLst>
  <dgm:cxnLst>
    <dgm:cxn modelId="{2861102B-3F4E-9545-B632-B39CF9AFA31E}" type="presOf" srcId="{08061D6F-FA0B-3842-9809-C53361A6DD0F}" destId="{096A98C5-9DB0-8445-AE10-E9FD39E31EFD}" srcOrd="0" destOrd="0" presId="urn:microsoft.com/office/officeart/2005/8/layout/orgChart1"/>
    <dgm:cxn modelId="{57EADE3A-F695-4C44-BB7D-ABB67D4F65D1}" type="presOf" srcId="{F43235E2-1C4A-084D-A29D-54B247516A30}" destId="{7F199ED2-18AE-0244-A50C-9D29BB5A8C0B}" srcOrd="1" destOrd="0" presId="urn:microsoft.com/office/officeart/2005/8/layout/orgChart1"/>
    <dgm:cxn modelId="{10B10F4C-DC0D-844D-8FDE-2C031AAAF751}" srcId="{08061D6F-FA0B-3842-9809-C53361A6DD0F}" destId="{CB62A991-C4EE-D54A-B980-42D09CEE8915}" srcOrd="3" destOrd="0" parTransId="{38CBBC42-FE3E-5741-9E15-C27B1B540FD6}" sibTransId="{9D3799A7-530F-854D-817C-B9BA5CF768C8}"/>
    <dgm:cxn modelId="{DA99114C-122A-EF4E-8F3B-5605D96532D9}" srcId="{08061D6F-FA0B-3842-9809-C53361A6DD0F}" destId="{67CCBB20-EA1D-4541-BBCB-F4D39C57219E}" srcOrd="0" destOrd="0" parTransId="{29BD0D2E-6754-F04D-914B-A955C37036FE}" sibTransId="{720F1BD6-163B-E34E-9437-13B731EDA043}"/>
    <dgm:cxn modelId="{4F9E724D-5ED0-2048-8DB1-03A9CF0312AA}" type="presOf" srcId="{F8CA68F3-3F5D-034C-A96B-3F434CAB0AA9}" destId="{51629159-20E3-9A44-B29A-70291A11639C}" srcOrd="0" destOrd="0" presId="urn:microsoft.com/office/officeart/2005/8/layout/orgChart1"/>
    <dgm:cxn modelId="{3491004F-9E7D-C349-9875-A2D9C22781CC}" type="presOf" srcId="{67CCBB20-EA1D-4541-BBCB-F4D39C57219E}" destId="{29DA582D-6EAB-5D47-B20A-6A31BD25F29A}" srcOrd="0" destOrd="0" presId="urn:microsoft.com/office/officeart/2005/8/layout/orgChart1"/>
    <dgm:cxn modelId="{BD500E54-5421-5649-8DDC-1BBC166CC090}" type="presOf" srcId="{210489CD-19AC-3145-BC2D-95C811AF75D4}" destId="{28A6E4F4-3315-8B40-A2F1-A17E86256674}" srcOrd="0" destOrd="0" presId="urn:microsoft.com/office/officeart/2005/8/layout/orgChart1"/>
    <dgm:cxn modelId="{CE348055-B7E0-C64F-A58C-126CCFF35DE3}" type="presOf" srcId="{210489CD-19AC-3145-BC2D-95C811AF75D4}" destId="{0654AD14-76BF-5341-B8F4-5198818C1558}" srcOrd="1" destOrd="0" presId="urn:microsoft.com/office/officeart/2005/8/layout/orgChart1"/>
    <dgm:cxn modelId="{E7EF2A6A-1C59-054D-8F00-D73CCCA6C790}" type="presOf" srcId="{19CB9CCC-96CD-944F-9874-ACFF10200991}" destId="{D8E1394B-378D-EA41-AD0E-2DB93C231538}" srcOrd="0" destOrd="0" presId="urn:microsoft.com/office/officeart/2005/8/layout/orgChart1"/>
    <dgm:cxn modelId="{AFBFF46C-BB25-DA49-95A0-7ED48C47A5F3}" type="presOf" srcId="{F43235E2-1C4A-084D-A29D-54B247516A30}" destId="{44AB226C-F9BA-1A43-A32C-F339B16597D1}" srcOrd="0" destOrd="0" presId="urn:microsoft.com/office/officeart/2005/8/layout/orgChart1"/>
    <dgm:cxn modelId="{81006672-D2CF-DC49-AFB0-60D2B43958EF}" type="presOf" srcId="{08061D6F-FA0B-3842-9809-C53361A6DD0F}" destId="{DD31AA10-A9E4-1648-8563-69DDE5C8E7C7}" srcOrd="1" destOrd="0" presId="urn:microsoft.com/office/officeart/2005/8/layout/orgChart1"/>
    <dgm:cxn modelId="{BD258E7B-1F72-3348-BAE4-364A9926EC75}" type="presOf" srcId="{CB62A991-C4EE-D54A-B980-42D09CEE8915}" destId="{27396FB1-0631-EF4D-9FD2-EBAACA5C6D0D}" srcOrd="0" destOrd="0" presId="urn:microsoft.com/office/officeart/2005/8/layout/orgChart1"/>
    <dgm:cxn modelId="{E773697D-E17E-DF4E-86F8-6DF4FF1637FA}" type="presOf" srcId="{3E00D031-70B0-334B-A83C-A64E2CB24D8B}" destId="{304BF131-FE2E-2649-8F4D-33CB8292F07C}" srcOrd="0" destOrd="0" presId="urn:microsoft.com/office/officeart/2005/8/layout/orgChart1"/>
    <dgm:cxn modelId="{F3BC469B-E271-2F4A-A867-9DE979A3A7FB}" type="presOf" srcId="{F83C0257-01BB-9F41-ACB6-EFFB22594BBD}" destId="{67FC24C4-8C65-8C45-80EA-671F450E92B6}" srcOrd="1" destOrd="0" presId="urn:microsoft.com/office/officeart/2005/8/layout/orgChart1"/>
    <dgm:cxn modelId="{3B1005A0-FBDA-EE47-BF3C-B4C4C3180FB9}" type="presOf" srcId="{F8CA68F3-3F5D-034C-A96B-3F434CAB0AA9}" destId="{E602C76F-DF72-E240-9689-C47791377EF1}" srcOrd="1" destOrd="0" presId="urn:microsoft.com/office/officeart/2005/8/layout/orgChart1"/>
    <dgm:cxn modelId="{64BB88A0-74E3-E240-9FA7-56D34749690D}" type="presOf" srcId="{67CCBB20-EA1D-4541-BBCB-F4D39C57219E}" destId="{A2F097B7-7EE9-834E-8E01-1A9236B9EC75}" srcOrd="1" destOrd="0" presId="urn:microsoft.com/office/officeart/2005/8/layout/orgChart1"/>
    <dgm:cxn modelId="{9ABC11A3-70A5-8B43-B789-AC3C9C6D99C3}" type="presOf" srcId="{29BD0D2E-6754-F04D-914B-A955C37036FE}" destId="{74B85FA4-7D49-194A-B9E6-EB2A021BC3D1}" srcOrd="0" destOrd="0" presId="urn:microsoft.com/office/officeart/2005/8/layout/orgChart1"/>
    <dgm:cxn modelId="{C2B91CA9-A0FD-384A-9089-F479F1935DE8}" srcId="{9456EA17-E97B-604B-B627-83D2BA3A0588}" destId="{08061D6F-FA0B-3842-9809-C53361A6DD0F}" srcOrd="0" destOrd="0" parTransId="{64241943-B033-3A46-924F-43532D58CC88}" sibTransId="{394C19F4-5CB1-4747-8913-4DD85210D296}"/>
    <dgm:cxn modelId="{308867B2-3399-A14F-9ACF-E53F94F2608B}" type="presOf" srcId="{F83C0257-01BB-9F41-ACB6-EFFB22594BBD}" destId="{0F09CAA4-2C74-8C48-9F5E-A08AEB352380}" srcOrd="0" destOrd="0" presId="urn:microsoft.com/office/officeart/2005/8/layout/orgChart1"/>
    <dgm:cxn modelId="{BBA929B9-4825-F44D-B78C-7AC633CFB4F3}" srcId="{08061D6F-FA0B-3842-9809-C53361A6DD0F}" destId="{F83C0257-01BB-9F41-ACB6-EFFB22594BBD}" srcOrd="1" destOrd="0" parTransId="{9F3E7095-5D00-6245-BC75-E40F25871F64}" sibTransId="{E1B7F2A9-969B-7144-91BB-3037F95774A3}"/>
    <dgm:cxn modelId="{8668B3BC-A05B-BE40-AF17-0DB5E0CA00F5}" srcId="{08061D6F-FA0B-3842-9809-C53361A6DD0F}" destId="{F8CA68F3-3F5D-034C-A96B-3F434CAB0AA9}" srcOrd="2" destOrd="0" parTransId="{19CB9CCC-96CD-944F-9874-ACFF10200991}" sibTransId="{7275FA0D-069B-1649-AFFD-721D067553CD}"/>
    <dgm:cxn modelId="{9E87D6D0-9552-E845-9934-1534BC6EE7C9}" type="presOf" srcId="{38CBBC42-FE3E-5741-9E15-C27B1B540FD6}" destId="{1DE18608-6B96-3242-A241-4D666801CDE4}" srcOrd="0" destOrd="0" presId="urn:microsoft.com/office/officeart/2005/8/layout/orgChart1"/>
    <dgm:cxn modelId="{EBE3C9DC-9EE2-DD41-A36B-816D29905783}" srcId="{F83C0257-01BB-9F41-ACB6-EFFB22594BBD}" destId="{F43235E2-1C4A-084D-A29D-54B247516A30}" srcOrd="0" destOrd="0" parTransId="{3E00D031-70B0-334B-A83C-A64E2CB24D8B}" sibTransId="{132D34B5-8069-B346-8BB4-37326D4EFD81}"/>
    <dgm:cxn modelId="{D67D6EE3-EE12-F848-8644-06AA6556857D}" srcId="{F83C0257-01BB-9F41-ACB6-EFFB22594BBD}" destId="{210489CD-19AC-3145-BC2D-95C811AF75D4}" srcOrd="1" destOrd="0" parTransId="{63D7CD8D-2A43-2141-84DC-22A6B36BE34E}" sibTransId="{2CE31D38-9655-C045-AB12-6A1C245B0BC7}"/>
    <dgm:cxn modelId="{0C237AE8-D5D6-0946-AD79-60313023D5E7}" type="presOf" srcId="{63D7CD8D-2A43-2141-84DC-22A6B36BE34E}" destId="{6264988B-A9EE-B349-92E1-E6AB1D68F633}" srcOrd="0" destOrd="0" presId="urn:microsoft.com/office/officeart/2005/8/layout/orgChart1"/>
    <dgm:cxn modelId="{BD4507F0-CA57-B543-B11F-97BAA043139A}" type="presOf" srcId="{9456EA17-E97B-604B-B627-83D2BA3A0588}" destId="{48CB004F-2E4F-9D48-9DAC-A9055BCB59F6}" srcOrd="0" destOrd="0" presId="urn:microsoft.com/office/officeart/2005/8/layout/orgChart1"/>
    <dgm:cxn modelId="{6090A5F1-DE8B-4340-A691-C533A7BF882A}" type="presOf" srcId="{9F3E7095-5D00-6245-BC75-E40F25871F64}" destId="{5EFC6B92-9646-6A4D-BE89-2A0305BFA7CB}" srcOrd="0" destOrd="0" presId="urn:microsoft.com/office/officeart/2005/8/layout/orgChart1"/>
    <dgm:cxn modelId="{C0E8C0F8-2ED4-6844-8EF1-D3B9A00C1A89}" type="presOf" srcId="{CB62A991-C4EE-D54A-B980-42D09CEE8915}" destId="{0C0CEBAE-9592-CC44-A579-43E366D6F1FF}" srcOrd="1" destOrd="0" presId="urn:microsoft.com/office/officeart/2005/8/layout/orgChart1"/>
    <dgm:cxn modelId="{442020A5-C5A7-EB49-BAB3-76658A34393A}" type="presParOf" srcId="{48CB004F-2E4F-9D48-9DAC-A9055BCB59F6}" destId="{6F52E3CB-3CAA-FA4F-9C85-A32893A8527E}" srcOrd="0" destOrd="0" presId="urn:microsoft.com/office/officeart/2005/8/layout/orgChart1"/>
    <dgm:cxn modelId="{F5DDD2A9-7B66-1E4D-AA0B-388344352CE2}" type="presParOf" srcId="{6F52E3CB-3CAA-FA4F-9C85-A32893A8527E}" destId="{26C8C56B-49C0-CE49-9C93-1DAAD8FEEF4F}" srcOrd="0" destOrd="0" presId="urn:microsoft.com/office/officeart/2005/8/layout/orgChart1"/>
    <dgm:cxn modelId="{5B12383E-5EF4-094D-A08D-AB67D1611641}" type="presParOf" srcId="{26C8C56B-49C0-CE49-9C93-1DAAD8FEEF4F}" destId="{096A98C5-9DB0-8445-AE10-E9FD39E31EFD}" srcOrd="0" destOrd="0" presId="urn:microsoft.com/office/officeart/2005/8/layout/orgChart1"/>
    <dgm:cxn modelId="{0C9C4F51-7492-AB4F-8813-1AE2A19B8394}" type="presParOf" srcId="{26C8C56B-49C0-CE49-9C93-1DAAD8FEEF4F}" destId="{DD31AA10-A9E4-1648-8563-69DDE5C8E7C7}" srcOrd="1" destOrd="0" presId="urn:microsoft.com/office/officeart/2005/8/layout/orgChart1"/>
    <dgm:cxn modelId="{60525406-A3FF-1740-B120-5664CCE6B660}" type="presParOf" srcId="{6F52E3CB-3CAA-FA4F-9C85-A32893A8527E}" destId="{D88CE76E-5316-7B4F-8338-CCAF8E67FC7E}" srcOrd="1" destOrd="0" presId="urn:microsoft.com/office/officeart/2005/8/layout/orgChart1"/>
    <dgm:cxn modelId="{CBC1E6DC-5949-B14D-9183-1F99F7D11FBD}" type="presParOf" srcId="{D88CE76E-5316-7B4F-8338-CCAF8E67FC7E}" destId="{74B85FA4-7D49-194A-B9E6-EB2A021BC3D1}" srcOrd="0" destOrd="0" presId="urn:microsoft.com/office/officeart/2005/8/layout/orgChart1"/>
    <dgm:cxn modelId="{BED40AC7-10BB-144C-B5D3-71238FEC5A1B}" type="presParOf" srcId="{D88CE76E-5316-7B4F-8338-CCAF8E67FC7E}" destId="{BD49FB56-2D0C-8C48-952D-FE0A1DC6D660}" srcOrd="1" destOrd="0" presId="urn:microsoft.com/office/officeart/2005/8/layout/orgChart1"/>
    <dgm:cxn modelId="{53AE0FBD-457A-7546-8420-14F39749984A}" type="presParOf" srcId="{BD49FB56-2D0C-8C48-952D-FE0A1DC6D660}" destId="{D5282C9D-5DFC-E347-BE8F-4EE1419E178E}" srcOrd="0" destOrd="0" presId="urn:microsoft.com/office/officeart/2005/8/layout/orgChart1"/>
    <dgm:cxn modelId="{8696CFE4-DB35-5B46-B8E1-5771E59AB47F}" type="presParOf" srcId="{D5282C9D-5DFC-E347-BE8F-4EE1419E178E}" destId="{29DA582D-6EAB-5D47-B20A-6A31BD25F29A}" srcOrd="0" destOrd="0" presId="urn:microsoft.com/office/officeart/2005/8/layout/orgChart1"/>
    <dgm:cxn modelId="{24992D65-0CEF-774F-881C-C8EACE0821DB}" type="presParOf" srcId="{D5282C9D-5DFC-E347-BE8F-4EE1419E178E}" destId="{A2F097B7-7EE9-834E-8E01-1A9236B9EC75}" srcOrd="1" destOrd="0" presId="urn:microsoft.com/office/officeart/2005/8/layout/orgChart1"/>
    <dgm:cxn modelId="{625FAF89-E2AA-B546-BB9D-AF79D09976E8}" type="presParOf" srcId="{BD49FB56-2D0C-8C48-952D-FE0A1DC6D660}" destId="{450E55EE-7812-544E-BE49-A47F8F75676C}" srcOrd="1" destOrd="0" presId="urn:microsoft.com/office/officeart/2005/8/layout/orgChart1"/>
    <dgm:cxn modelId="{C2EC472F-620F-C449-B477-9E3A688E34BF}" type="presParOf" srcId="{BD49FB56-2D0C-8C48-952D-FE0A1DC6D660}" destId="{1979BDBF-13EE-2943-BC82-B880AB404CF8}" srcOrd="2" destOrd="0" presId="urn:microsoft.com/office/officeart/2005/8/layout/orgChart1"/>
    <dgm:cxn modelId="{1DBA4C0C-8E82-CC43-BC06-B00BCCAB91BE}" type="presParOf" srcId="{D88CE76E-5316-7B4F-8338-CCAF8E67FC7E}" destId="{5EFC6B92-9646-6A4D-BE89-2A0305BFA7CB}" srcOrd="2" destOrd="0" presId="urn:microsoft.com/office/officeart/2005/8/layout/orgChart1"/>
    <dgm:cxn modelId="{C6B5C89C-2F6F-4B4B-B6B1-A14E0A0AD268}" type="presParOf" srcId="{D88CE76E-5316-7B4F-8338-CCAF8E67FC7E}" destId="{4CA1E2A0-AE97-ED4B-96D3-009A2665AEEA}" srcOrd="3" destOrd="0" presId="urn:microsoft.com/office/officeart/2005/8/layout/orgChart1"/>
    <dgm:cxn modelId="{2F4394AB-FCF8-B445-9FDE-9F75D2A4F295}" type="presParOf" srcId="{4CA1E2A0-AE97-ED4B-96D3-009A2665AEEA}" destId="{9933C4EC-F488-754A-9032-D35E5AACD801}" srcOrd="0" destOrd="0" presId="urn:microsoft.com/office/officeart/2005/8/layout/orgChart1"/>
    <dgm:cxn modelId="{7ADA6529-6C1D-A44A-BE5B-08D72D9C99C7}" type="presParOf" srcId="{9933C4EC-F488-754A-9032-D35E5AACD801}" destId="{0F09CAA4-2C74-8C48-9F5E-A08AEB352380}" srcOrd="0" destOrd="0" presId="urn:microsoft.com/office/officeart/2005/8/layout/orgChart1"/>
    <dgm:cxn modelId="{55E63B44-BA42-AB4D-B6A1-A082DD748BB3}" type="presParOf" srcId="{9933C4EC-F488-754A-9032-D35E5AACD801}" destId="{67FC24C4-8C65-8C45-80EA-671F450E92B6}" srcOrd="1" destOrd="0" presId="urn:microsoft.com/office/officeart/2005/8/layout/orgChart1"/>
    <dgm:cxn modelId="{D0607998-2F41-144D-9599-4CB46AA5D00B}" type="presParOf" srcId="{4CA1E2A0-AE97-ED4B-96D3-009A2665AEEA}" destId="{8FCF64AF-1E9F-1A49-877B-72E97B957F87}" srcOrd="1" destOrd="0" presId="urn:microsoft.com/office/officeart/2005/8/layout/orgChart1"/>
    <dgm:cxn modelId="{00B16304-E22D-A745-B4A4-8092DE224DBD}" type="presParOf" srcId="{8FCF64AF-1E9F-1A49-877B-72E97B957F87}" destId="{304BF131-FE2E-2649-8F4D-33CB8292F07C}" srcOrd="0" destOrd="0" presId="urn:microsoft.com/office/officeart/2005/8/layout/orgChart1"/>
    <dgm:cxn modelId="{44DD927F-2B4A-2A45-889A-45A5569CE79A}" type="presParOf" srcId="{8FCF64AF-1E9F-1A49-877B-72E97B957F87}" destId="{9A286A09-F583-E64F-8A1F-966F6BAA0489}" srcOrd="1" destOrd="0" presId="urn:microsoft.com/office/officeart/2005/8/layout/orgChart1"/>
    <dgm:cxn modelId="{C49BDC5C-C4E0-6649-981E-A7DED333F9DD}" type="presParOf" srcId="{9A286A09-F583-E64F-8A1F-966F6BAA0489}" destId="{A85E628E-73F6-B64C-9534-77C3A1895165}" srcOrd="0" destOrd="0" presId="urn:microsoft.com/office/officeart/2005/8/layout/orgChart1"/>
    <dgm:cxn modelId="{C7CDDBC9-5A69-3648-82FC-A4514D950733}" type="presParOf" srcId="{A85E628E-73F6-B64C-9534-77C3A1895165}" destId="{44AB226C-F9BA-1A43-A32C-F339B16597D1}" srcOrd="0" destOrd="0" presId="urn:microsoft.com/office/officeart/2005/8/layout/orgChart1"/>
    <dgm:cxn modelId="{2873E92E-C2A6-B64B-A517-FB818B1A47E9}" type="presParOf" srcId="{A85E628E-73F6-B64C-9534-77C3A1895165}" destId="{7F199ED2-18AE-0244-A50C-9D29BB5A8C0B}" srcOrd="1" destOrd="0" presId="urn:microsoft.com/office/officeart/2005/8/layout/orgChart1"/>
    <dgm:cxn modelId="{B4679508-CAFC-5849-B4E5-9B391BA118A0}" type="presParOf" srcId="{9A286A09-F583-E64F-8A1F-966F6BAA0489}" destId="{835E690D-9919-E048-8B3F-F0FD960F4B7B}" srcOrd="1" destOrd="0" presId="urn:microsoft.com/office/officeart/2005/8/layout/orgChart1"/>
    <dgm:cxn modelId="{16B4E1E0-CC75-4B47-AAB4-29DA2310B837}" type="presParOf" srcId="{9A286A09-F583-E64F-8A1F-966F6BAA0489}" destId="{30B2B35D-0B09-F542-B5E6-D1B04062F4DA}" srcOrd="2" destOrd="0" presId="urn:microsoft.com/office/officeart/2005/8/layout/orgChart1"/>
    <dgm:cxn modelId="{84CE5401-5AB6-D648-8E0C-CC5951E008A2}" type="presParOf" srcId="{8FCF64AF-1E9F-1A49-877B-72E97B957F87}" destId="{6264988B-A9EE-B349-92E1-E6AB1D68F633}" srcOrd="2" destOrd="0" presId="urn:microsoft.com/office/officeart/2005/8/layout/orgChart1"/>
    <dgm:cxn modelId="{C07D4382-A443-C841-AE37-EDE0AFDA0A57}" type="presParOf" srcId="{8FCF64AF-1E9F-1A49-877B-72E97B957F87}" destId="{D05C9BBE-BB87-6747-9EF0-E94032247DBF}" srcOrd="3" destOrd="0" presId="urn:microsoft.com/office/officeart/2005/8/layout/orgChart1"/>
    <dgm:cxn modelId="{67462FFE-0B49-BC42-8C80-77CAF13EFFAD}" type="presParOf" srcId="{D05C9BBE-BB87-6747-9EF0-E94032247DBF}" destId="{54683F23-69FB-D04A-8CE5-5A7CAEE1996C}" srcOrd="0" destOrd="0" presId="urn:microsoft.com/office/officeart/2005/8/layout/orgChart1"/>
    <dgm:cxn modelId="{F5DE77EA-E3F3-8848-A4B0-19FEF3FA4F52}" type="presParOf" srcId="{54683F23-69FB-D04A-8CE5-5A7CAEE1996C}" destId="{28A6E4F4-3315-8B40-A2F1-A17E86256674}" srcOrd="0" destOrd="0" presId="urn:microsoft.com/office/officeart/2005/8/layout/orgChart1"/>
    <dgm:cxn modelId="{3A4A9BDD-84CA-FE4B-BE3A-5A7930F2F094}" type="presParOf" srcId="{54683F23-69FB-D04A-8CE5-5A7CAEE1996C}" destId="{0654AD14-76BF-5341-B8F4-5198818C1558}" srcOrd="1" destOrd="0" presId="urn:microsoft.com/office/officeart/2005/8/layout/orgChart1"/>
    <dgm:cxn modelId="{3A170B78-A372-4647-884A-E9C4C0E42EA3}" type="presParOf" srcId="{D05C9BBE-BB87-6747-9EF0-E94032247DBF}" destId="{0A38B03D-7F2E-A14E-BDE9-AA6E94B647B5}" srcOrd="1" destOrd="0" presId="urn:microsoft.com/office/officeart/2005/8/layout/orgChart1"/>
    <dgm:cxn modelId="{7BF93ED7-6CED-AE45-88F2-0F0B218B247F}" type="presParOf" srcId="{D05C9BBE-BB87-6747-9EF0-E94032247DBF}" destId="{1C5FA76E-7197-174E-A2C1-C0C833973E56}" srcOrd="2" destOrd="0" presId="urn:microsoft.com/office/officeart/2005/8/layout/orgChart1"/>
    <dgm:cxn modelId="{AEB43266-9E07-6043-9DB1-3755FE14117E}" type="presParOf" srcId="{4CA1E2A0-AE97-ED4B-96D3-009A2665AEEA}" destId="{A8A62545-2BAE-D24E-A51D-5F0E6AA46697}" srcOrd="2" destOrd="0" presId="urn:microsoft.com/office/officeart/2005/8/layout/orgChart1"/>
    <dgm:cxn modelId="{8C97244B-D708-1B4A-96E4-143466016491}" type="presParOf" srcId="{D88CE76E-5316-7B4F-8338-CCAF8E67FC7E}" destId="{D8E1394B-378D-EA41-AD0E-2DB93C231538}" srcOrd="4" destOrd="0" presId="urn:microsoft.com/office/officeart/2005/8/layout/orgChart1"/>
    <dgm:cxn modelId="{00A4E582-07B0-3E4C-9388-C68AD1F81BC6}" type="presParOf" srcId="{D88CE76E-5316-7B4F-8338-CCAF8E67FC7E}" destId="{05637EC1-0344-6F48-8FA6-DD9CB110F55E}" srcOrd="5" destOrd="0" presId="urn:microsoft.com/office/officeart/2005/8/layout/orgChart1"/>
    <dgm:cxn modelId="{47C7689A-ED0D-FB40-9C91-ACE5EEC6EEDD}" type="presParOf" srcId="{05637EC1-0344-6F48-8FA6-DD9CB110F55E}" destId="{32A58F25-8021-8D4B-8E4D-C16FD5FF03FD}" srcOrd="0" destOrd="0" presId="urn:microsoft.com/office/officeart/2005/8/layout/orgChart1"/>
    <dgm:cxn modelId="{1BB4C7E8-0CA7-8743-A96F-CA487EDC657A}" type="presParOf" srcId="{32A58F25-8021-8D4B-8E4D-C16FD5FF03FD}" destId="{51629159-20E3-9A44-B29A-70291A11639C}" srcOrd="0" destOrd="0" presId="urn:microsoft.com/office/officeart/2005/8/layout/orgChart1"/>
    <dgm:cxn modelId="{D9D768A1-2365-724B-A827-FB78440F0C36}" type="presParOf" srcId="{32A58F25-8021-8D4B-8E4D-C16FD5FF03FD}" destId="{E602C76F-DF72-E240-9689-C47791377EF1}" srcOrd="1" destOrd="0" presId="urn:microsoft.com/office/officeart/2005/8/layout/orgChart1"/>
    <dgm:cxn modelId="{6D9ACAE1-8199-F749-B29D-E35CD21A31D1}" type="presParOf" srcId="{05637EC1-0344-6F48-8FA6-DD9CB110F55E}" destId="{04960CD4-9F90-4743-B659-29934C6E91D9}" srcOrd="1" destOrd="0" presId="urn:microsoft.com/office/officeart/2005/8/layout/orgChart1"/>
    <dgm:cxn modelId="{949A033D-C7B0-944A-94B3-85A925EB177C}" type="presParOf" srcId="{05637EC1-0344-6F48-8FA6-DD9CB110F55E}" destId="{779E92F9-232F-6B41-9E26-3B9C9E261E41}" srcOrd="2" destOrd="0" presId="urn:microsoft.com/office/officeart/2005/8/layout/orgChart1"/>
    <dgm:cxn modelId="{32FD55B1-6F08-F449-AB10-88A1C1C32D61}" type="presParOf" srcId="{D88CE76E-5316-7B4F-8338-CCAF8E67FC7E}" destId="{1DE18608-6B96-3242-A241-4D666801CDE4}" srcOrd="6" destOrd="0" presId="urn:microsoft.com/office/officeart/2005/8/layout/orgChart1"/>
    <dgm:cxn modelId="{EB735295-019D-324B-BAF9-9BE36C279851}" type="presParOf" srcId="{D88CE76E-5316-7B4F-8338-CCAF8E67FC7E}" destId="{0F1ABB2F-665F-9C4A-BFA0-659229F44FEA}" srcOrd="7" destOrd="0" presId="urn:microsoft.com/office/officeart/2005/8/layout/orgChart1"/>
    <dgm:cxn modelId="{D39EA276-D078-E343-93B1-6626EC11F45C}" type="presParOf" srcId="{0F1ABB2F-665F-9C4A-BFA0-659229F44FEA}" destId="{8DD64D6B-F0D1-4948-813F-E328D594F943}" srcOrd="0" destOrd="0" presId="urn:microsoft.com/office/officeart/2005/8/layout/orgChart1"/>
    <dgm:cxn modelId="{4DE2704E-A461-8C43-8DDD-B6D8BC6EE7F8}" type="presParOf" srcId="{8DD64D6B-F0D1-4948-813F-E328D594F943}" destId="{27396FB1-0631-EF4D-9FD2-EBAACA5C6D0D}" srcOrd="0" destOrd="0" presId="urn:microsoft.com/office/officeart/2005/8/layout/orgChart1"/>
    <dgm:cxn modelId="{699730FC-C465-7A43-BC86-6AD3A373A6EF}" type="presParOf" srcId="{8DD64D6B-F0D1-4948-813F-E328D594F943}" destId="{0C0CEBAE-9592-CC44-A579-43E366D6F1FF}" srcOrd="1" destOrd="0" presId="urn:microsoft.com/office/officeart/2005/8/layout/orgChart1"/>
    <dgm:cxn modelId="{977BA708-ECE6-544F-884F-6A82AF5A1995}" type="presParOf" srcId="{0F1ABB2F-665F-9C4A-BFA0-659229F44FEA}" destId="{32444A3D-D573-9A40-8F13-9354B7DF8602}" srcOrd="1" destOrd="0" presId="urn:microsoft.com/office/officeart/2005/8/layout/orgChart1"/>
    <dgm:cxn modelId="{C4103409-0344-1944-830C-5AD6B5BF1A1E}" type="presParOf" srcId="{0F1ABB2F-665F-9C4A-BFA0-659229F44FEA}" destId="{0C542657-EBAE-4343-802C-A01351BFE4A0}" srcOrd="2" destOrd="0" presId="urn:microsoft.com/office/officeart/2005/8/layout/orgChart1"/>
    <dgm:cxn modelId="{95267E0C-3A1E-4149-8CCE-271DA5F7A0F9}" type="presParOf" srcId="{6F52E3CB-3CAA-FA4F-9C85-A32893A8527E}" destId="{9332B91A-DD38-3444-9F10-C57B4086FF4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E18608-6B96-3242-A241-4D666801CDE4}">
      <dsp:nvSpPr>
        <dsp:cNvPr id="0" name=""/>
        <dsp:cNvSpPr/>
      </dsp:nvSpPr>
      <dsp:spPr>
        <a:xfrm>
          <a:off x="4412456" y="650199"/>
          <a:ext cx="2356048" cy="272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00"/>
              </a:lnTo>
              <a:lnTo>
                <a:pt x="2356048" y="136300"/>
              </a:lnTo>
              <a:lnTo>
                <a:pt x="2356048" y="27260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E1394B-378D-EA41-AD0E-2DB93C231538}">
      <dsp:nvSpPr>
        <dsp:cNvPr id="0" name=""/>
        <dsp:cNvSpPr/>
      </dsp:nvSpPr>
      <dsp:spPr>
        <a:xfrm>
          <a:off x="4412456" y="650199"/>
          <a:ext cx="785349" cy="2726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6300"/>
              </a:lnTo>
              <a:lnTo>
                <a:pt x="785349" y="136300"/>
              </a:lnTo>
              <a:lnTo>
                <a:pt x="785349" y="27260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4988B-A9EE-B349-92E1-E6AB1D68F633}">
      <dsp:nvSpPr>
        <dsp:cNvPr id="0" name=""/>
        <dsp:cNvSpPr/>
      </dsp:nvSpPr>
      <dsp:spPr>
        <a:xfrm>
          <a:off x="3107867" y="1571849"/>
          <a:ext cx="194714" cy="1518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8774"/>
              </a:lnTo>
              <a:lnTo>
                <a:pt x="194714" y="1518774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BF131-FE2E-2649-8F4D-33CB8292F07C}">
      <dsp:nvSpPr>
        <dsp:cNvPr id="0" name=""/>
        <dsp:cNvSpPr/>
      </dsp:nvSpPr>
      <dsp:spPr>
        <a:xfrm>
          <a:off x="3107867" y="1571849"/>
          <a:ext cx="194714" cy="597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7125"/>
              </a:lnTo>
              <a:lnTo>
                <a:pt x="194714" y="59712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FC6B92-9646-6A4D-BE89-2A0305BFA7CB}">
      <dsp:nvSpPr>
        <dsp:cNvPr id="0" name=""/>
        <dsp:cNvSpPr/>
      </dsp:nvSpPr>
      <dsp:spPr>
        <a:xfrm>
          <a:off x="3627107" y="650199"/>
          <a:ext cx="785349" cy="272600"/>
        </a:xfrm>
        <a:custGeom>
          <a:avLst/>
          <a:gdLst/>
          <a:ahLst/>
          <a:cxnLst/>
          <a:rect l="0" t="0" r="0" b="0"/>
          <a:pathLst>
            <a:path>
              <a:moveTo>
                <a:pt x="785349" y="0"/>
              </a:moveTo>
              <a:lnTo>
                <a:pt x="785349" y="136300"/>
              </a:lnTo>
              <a:lnTo>
                <a:pt x="0" y="136300"/>
              </a:lnTo>
              <a:lnTo>
                <a:pt x="0" y="27260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85FA4-7D49-194A-B9E6-EB2A021BC3D1}">
      <dsp:nvSpPr>
        <dsp:cNvPr id="0" name=""/>
        <dsp:cNvSpPr/>
      </dsp:nvSpPr>
      <dsp:spPr>
        <a:xfrm>
          <a:off x="2056408" y="650199"/>
          <a:ext cx="2356048" cy="272600"/>
        </a:xfrm>
        <a:custGeom>
          <a:avLst/>
          <a:gdLst/>
          <a:ahLst/>
          <a:cxnLst/>
          <a:rect l="0" t="0" r="0" b="0"/>
          <a:pathLst>
            <a:path>
              <a:moveTo>
                <a:pt x="2356048" y="0"/>
              </a:moveTo>
              <a:lnTo>
                <a:pt x="2356048" y="136300"/>
              </a:lnTo>
              <a:lnTo>
                <a:pt x="0" y="136300"/>
              </a:lnTo>
              <a:lnTo>
                <a:pt x="0" y="27260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A98C5-9DB0-8445-AE10-E9FD39E31EFD}">
      <dsp:nvSpPr>
        <dsp:cNvPr id="0" name=""/>
        <dsp:cNvSpPr/>
      </dsp:nvSpPr>
      <dsp:spPr>
        <a:xfrm>
          <a:off x="3763407" y="115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SkyFall</a:t>
          </a:r>
          <a:r>
            <a:rPr lang="en-US" sz="1500" kern="1200" dirty="0"/>
            <a:t>-Pack</a:t>
          </a:r>
        </a:p>
      </dsp:txBody>
      <dsp:txXfrm>
        <a:off x="3763407" y="1150"/>
        <a:ext cx="1298098" cy="649049"/>
      </dsp:txXfrm>
    </dsp:sp>
    <dsp:sp modelId="{29DA582D-6EAB-5D47-B20A-6A31BD25F29A}">
      <dsp:nvSpPr>
        <dsp:cNvPr id="0" name=""/>
        <dsp:cNvSpPr/>
      </dsp:nvSpPr>
      <dsp:spPr>
        <a:xfrm>
          <a:off x="1407359" y="9228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Terraform-Pack</a:t>
          </a:r>
        </a:p>
      </dsp:txBody>
      <dsp:txXfrm>
        <a:off x="1407359" y="922800"/>
        <a:ext cx="1298098" cy="649049"/>
      </dsp:txXfrm>
    </dsp:sp>
    <dsp:sp modelId="{0F09CAA4-2C74-8C48-9F5E-A08AEB352380}">
      <dsp:nvSpPr>
        <dsp:cNvPr id="0" name=""/>
        <dsp:cNvSpPr/>
      </dsp:nvSpPr>
      <dsp:spPr>
        <a:xfrm>
          <a:off x="2978058" y="9228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Script-Pack</a:t>
          </a:r>
        </a:p>
      </dsp:txBody>
      <dsp:txXfrm>
        <a:off x="2978058" y="922800"/>
        <a:ext cx="1298098" cy="649049"/>
      </dsp:txXfrm>
    </dsp:sp>
    <dsp:sp modelId="{44AB226C-F9BA-1A43-A32C-F339B16597D1}">
      <dsp:nvSpPr>
        <dsp:cNvPr id="0" name=""/>
        <dsp:cNvSpPr/>
      </dsp:nvSpPr>
      <dsp:spPr>
        <a:xfrm>
          <a:off x="3302582" y="184445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setup.sh</a:t>
          </a:r>
          <a:endParaRPr lang="en-US" sz="1500" kern="1200" dirty="0"/>
        </a:p>
      </dsp:txBody>
      <dsp:txXfrm>
        <a:off x="3302582" y="1844450"/>
        <a:ext cx="1298098" cy="649049"/>
      </dsp:txXfrm>
    </dsp:sp>
    <dsp:sp modelId="{28A6E4F4-3315-8B40-A2F1-A17E86256674}">
      <dsp:nvSpPr>
        <dsp:cNvPr id="0" name=""/>
        <dsp:cNvSpPr/>
      </dsp:nvSpPr>
      <dsp:spPr>
        <a:xfrm>
          <a:off x="3302582" y="27661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run_ansible.sh</a:t>
          </a:r>
          <a:endParaRPr lang="en-US" sz="1500" kern="1200" dirty="0"/>
        </a:p>
      </dsp:txBody>
      <dsp:txXfrm>
        <a:off x="3302582" y="2766100"/>
        <a:ext cx="1298098" cy="649049"/>
      </dsp:txXfrm>
    </dsp:sp>
    <dsp:sp modelId="{51629159-20E3-9A44-B29A-70291A11639C}">
      <dsp:nvSpPr>
        <dsp:cNvPr id="0" name=""/>
        <dsp:cNvSpPr/>
      </dsp:nvSpPr>
      <dsp:spPr>
        <a:xfrm>
          <a:off x="4548756" y="9228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Ansible-Pack</a:t>
          </a:r>
        </a:p>
      </dsp:txBody>
      <dsp:txXfrm>
        <a:off x="4548756" y="922800"/>
        <a:ext cx="1298098" cy="649049"/>
      </dsp:txXfrm>
    </dsp:sp>
    <dsp:sp modelId="{27396FB1-0631-EF4D-9FD2-EBAACA5C6D0D}">
      <dsp:nvSpPr>
        <dsp:cNvPr id="0" name=""/>
        <dsp:cNvSpPr/>
      </dsp:nvSpPr>
      <dsp:spPr>
        <a:xfrm>
          <a:off x="6119455" y="922800"/>
          <a:ext cx="1298098" cy="6490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Workers-Pack</a:t>
          </a:r>
        </a:p>
      </dsp:txBody>
      <dsp:txXfrm>
        <a:off x="6119455" y="922800"/>
        <a:ext cx="1298098" cy="649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B98F-5256-9F49-8D69-F6977D50E0A8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8E4A2-BD25-7846-AEB0-89024DFD9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415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building a C2 infrastructure, it is important to keep in mind specific standards that impact the overall quality and balance of the infrastructure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E4A2-BD25-7846-AEB0-89024DFD94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1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68557-0283-C8BE-45C3-DDFE4F112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E7F6F-EF9C-76D1-EEA3-19CB1A4B8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C8F98E-15A6-9457-FEA5-5C9C03DF6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Low-cost or affordable pricing and the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C7E77-6D2E-6E7C-3362-EA9B97C723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E4A2-BD25-7846-AEB0-89024DFD94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OPSEC, targeted to the client’s environment</a:t>
            </a:r>
            <a:br>
              <a:rPr lang="en-US" sz="1200" dirty="0"/>
            </a:br>
            <a:r>
              <a:rPr lang="en-US" sz="1200" dirty="0"/>
              <a:t>OPSEC: </a:t>
            </a:r>
            <a:r>
              <a:rPr lang="en-US" dirty="0"/>
              <a:t>It’s about hiding what you’re doing so defenders don’t notice you — like avoiding patterns, covering your tracks, and making your activity look normal.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OPSECv2: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applying a systematic process to protect the team's own activities and intelligence from being detected by the blue team or defenders. 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E4A2-BD25-7846-AEB0-89024DFD94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743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Scanners like palo alto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B8E4A2-BD25-7846-AEB0-89024DFD94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5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11/7/25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reatexpress/random_c2_profile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ickvourd/random_c2_profil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5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yt3bl33d3r.substack.com/p/revisiting-cloudflare-workers-for" TargetMode="External"/><Relationship Id="rId2" Type="http://schemas.openxmlformats.org/officeDocument/2006/relationships/hyperlink" Target="https://ajpc500.github.io/c2/Using-CloudFlare-Workers-as-Redirecto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bs.jumpsec.com/putting-the-c2-in-c2loudflare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5B71E-36B0-8468-39B3-F4F5C77F30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4929" y="1241266"/>
            <a:ext cx="4798142" cy="31537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b="1">
                <a:solidFill>
                  <a:srgbClr val="EBEBEB"/>
                </a:solidFill>
              </a:rPr>
              <a:t>I Need a C2 Infrastructure Immediately… As in, Yesterday!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BE7077-4B65-9C5E-EBFD-F604580B53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4929" y="4591665"/>
            <a:ext cx="4798142" cy="1622322"/>
          </a:xfrm>
        </p:spPr>
        <p:txBody>
          <a:bodyPr>
            <a:normAutofit/>
          </a:bodyPr>
          <a:lstStyle/>
          <a:p>
            <a:r>
              <a:rPr lang="en-US"/>
              <a:t>NIKOS VOURDAS</a:t>
            </a:r>
          </a:p>
          <a:p>
            <a:r>
              <a:rPr lang="en-US"/>
              <a:t>Kyprianos Vasilopoulos</a:t>
            </a:r>
          </a:p>
          <a:p>
            <a:r>
              <a:rPr lang="en-US"/>
              <a:t>2025															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Picture 5" descr="A purple bird with a black background&#10;&#10;AI-generated content may be incorrect.">
            <a:extLst>
              <a:ext uri="{FF2B5EF4-FFF2-40B4-BE49-F238E27FC236}">
                <a16:creationId xmlns:a16="http://schemas.microsoft.com/office/drawing/2014/main" id="{D7E918D4-C5BD-CCAD-6B28-87A08D3E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503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4092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754C06-E32F-403C-1171-E5CB00A28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4AEB8-07CC-4FA4-ABB1-E2FCE2B95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C2 Infrastructure Standards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person in a red coat&#10;&#10;AI-generated content may be incorrect.">
            <a:extLst>
              <a:ext uri="{FF2B5EF4-FFF2-40B4-BE49-F238E27FC236}">
                <a16:creationId xmlns:a16="http://schemas.microsoft.com/office/drawing/2014/main" id="{FBF9374E-3B36-D4F5-5DE4-141026B23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45904" y="1114621"/>
            <a:ext cx="4570898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40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7B0B8B-9F25-6942-4E6C-6A17841F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C2 Infrastructure Standards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horse statue being built&#10;&#10;AI-generated content may be incorrect.">
            <a:extLst>
              <a:ext uri="{FF2B5EF4-FFF2-40B4-BE49-F238E27FC236}">
                <a16:creationId xmlns:a16="http://schemas.microsoft.com/office/drawing/2014/main" id="{519BBDF1-A9F4-3D12-A4E7-0F175CA71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16974" y="1114621"/>
            <a:ext cx="4628758" cy="4628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78FBF7-C9C7-14BB-855F-7407BE971418}"/>
              </a:ext>
            </a:extLst>
          </p:cNvPr>
          <p:cNvSpPr txBox="1"/>
          <p:nvPr/>
        </p:nvSpPr>
        <p:spPr>
          <a:xfrm>
            <a:off x="2525351" y="1340218"/>
            <a:ext cx="361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USING OPSEC SINCE 1250 BCE</a:t>
            </a:r>
          </a:p>
        </p:txBody>
      </p:sp>
    </p:spTree>
    <p:extLst>
      <p:ext uri="{BB962C8B-B14F-4D97-AF65-F5344CB8AC3E}">
        <p14:creationId xmlns:p14="http://schemas.microsoft.com/office/powerpoint/2010/main" val="423841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F6B1-40B8-7545-038A-97B1AFFC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C2 Infrastructure Standards</a:t>
            </a:r>
            <a:endParaRPr lang="en-US" dirty="0"/>
          </a:p>
        </p:txBody>
      </p:sp>
      <p:pic>
        <p:nvPicPr>
          <p:cNvPr id="5" name="Content Placeholder 4" descr="A close-up of a pen&#10;&#10;AI-generated content may be incorrect.">
            <a:extLst>
              <a:ext uri="{FF2B5EF4-FFF2-40B4-BE49-F238E27FC236}">
                <a16:creationId xmlns:a16="http://schemas.microsoft.com/office/drawing/2014/main" id="{55147B24-2629-B40E-D831-8B3AAC4A2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4329" y="2603500"/>
            <a:ext cx="5127654" cy="3416300"/>
          </a:xfrm>
        </p:spPr>
      </p:pic>
    </p:spTree>
    <p:extLst>
      <p:ext uri="{BB962C8B-B14F-4D97-AF65-F5344CB8AC3E}">
        <p14:creationId xmlns:p14="http://schemas.microsoft.com/office/powerpoint/2010/main" val="4018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7CF13-6C3A-E549-F173-D2B3728EC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34A55-AD17-0D43-9C21-50509E36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C2 Infrastructure Standards</a:t>
            </a:r>
            <a:endParaRPr lang="en-US" dirty="0"/>
          </a:p>
        </p:txBody>
      </p:sp>
      <p:pic>
        <p:nvPicPr>
          <p:cNvPr id="9" name="Content Placeholder 8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3C1DE2ED-A5C8-BDD0-F2D1-9EB04CA45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5931" y="2603500"/>
            <a:ext cx="5124450" cy="3416300"/>
          </a:xfrm>
        </p:spPr>
      </p:pic>
    </p:spTree>
    <p:extLst>
      <p:ext uri="{BB962C8B-B14F-4D97-AF65-F5344CB8AC3E}">
        <p14:creationId xmlns:p14="http://schemas.microsoft.com/office/powerpoint/2010/main" val="99914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FCAAB-2E86-C3A0-F4E2-59924AA7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8D69-B842-E211-8248-3AC2E28A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C2 Infrastructure Standards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5B7F1-DA60-C5F2-2B29-9C407CA77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2603501"/>
            <a:ext cx="10932776" cy="328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Time == Money</a:t>
            </a:r>
            <a:endParaRPr lang="en-US" sz="6600" dirty="0">
              <a:solidFill>
                <a:srgbClr val="FF0000"/>
              </a:solidFill>
            </a:endParaRPr>
          </a:p>
        </p:txBody>
      </p:sp>
      <p:pic>
        <p:nvPicPr>
          <p:cNvPr id="5" name="Graphic 4" descr="Alarm clock with solid fill">
            <a:extLst>
              <a:ext uri="{FF2B5EF4-FFF2-40B4-BE49-F238E27FC236}">
                <a16:creationId xmlns:a16="http://schemas.microsoft.com/office/drawing/2014/main" id="{16C18B38-620D-5A70-CD1E-05944F74C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91" y="3786717"/>
            <a:ext cx="914400" cy="914400"/>
          </a:xfrm>
          <a:prstGeom prst="rect">
            <a:avLst/>
          </a:prstGeom>
        </p:spPr>
      </p:pic>
      <p:pic>
        <p:nvPicPr>
          <p:cNvPr id="7" name="Graphic 6" descr="Flying Money with solid fill">
            <a:extLst>
              <a:ext uri="{FF2B5EF4-FFF2-40B4-BE49-F238E27FC236}">
                <a16:creationId xmlns:a16="http://schemas.microsoft.com/office/drawing/2014/main" id="{4B36B67E-06C6-B36D-01BB-7CF8012A6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8460" y="37867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9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E2407-BB20-E1FD-7D99-EBE8ECB7C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04B11-F0D0-CCE4-85CE-8FD6D2B3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C2 Infrastructure Standards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35D5-6D5E-2B9F-4AE6-AD22376B0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4" y="2603501"/>
            <a:ext cx="10932776" cy="3280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/>
              <a:t>Time == Money == </a:t>
            </a:r>
            <a:r>
              <a:rPr lang="en-US" sz="6600" dirty="0">
                <a:solidFill>
                  <a:srgbClr val="FF0000"/>
                </a:solidFill>
              </a:rPr>
              <a:t>Energy</a:t>
            </a:r>
          </a:p>
        </p:txBody>
      </p:sp>
      <p:pic>
        <p:nvPicPr>
          <p:cNvPr id="5" name="Graphic 4" descr="Alarm clock with solid fill">
            <a:extLst>
              <a:ext uri="{FF2B5EF4-FFF2-40B4-BE49-F238E27FC236}">
                <a16:creationId xmlns:a16="http://schemas.microsoft.com/office/drawing/2014/main" id="{40215AA9-E1B2-4DC0-114F-F468AB378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2291" y="3786717"/>
            <a:ext cx="914400" cy="914400"/>
          </a:xfrm>
          <a:prstGeom prst="rect">
            <a:avLst/>
          </a:prstGeom>
        </p:spPr>
      </p:pic>
      <p:pic>
        <p:nvPicPr>
          <p:cNvPr id="7" name="Graphic 6" descr="Flying Money with solid fill">
            <a:extLst>
              <a:ext uri="{FF2B5EF4-FFF2-40B4-BE49-F238E27FC236}">
                <a16:creationId xmlns:a16="http://schemas.microsoft.com/office/drawing/2014/main" id="{01DA638A-4AF1-F514-AEE0-85FE69EB3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8460" y="3786717"/>
            <a:ext cx="914400" cy="914400"/>
          </a:xfrm>
          <a:prstGeom prst="rect">
            <a:avLst/>
          </a:prstGeom>
        </p:spPr>
      </p:pic>
      <p:pic>
        <p:nvPicPr>
          <p:cNvPr id="9" name="Graphic 8" descr="Full battery with solid fill">
            <a:extLst>
              <a:ext uri="{FF2B5EF4-FFF2-40B4-BE49-F238E27FC236}">
                <a16:creationId xmlns:a16="http://schemas.microsoft.com/office/drawing/2014/main" id="{7B519B6D-5EBC-2749-5437-FC3EA2CA59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59167" y="378671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9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3F6E5-83CA-120A-18DF-D5C36FF78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Cloudflare 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2638D-C073-A303-4354-55412EB0B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r>
              <a:rPr lang="en-US"/>
              <a:t>A serverless computing platform provided by Cloudflare that allows developers to run JavaScript/TypeScript/Python code on their global network of data centers.</a:t>
            </a:r>
          </a:p>
          <a:p>
            <a:endParaRPr lang="en-US"/>
          </a:p>
          <a:p>
            <a:r>
              <a:rPr lang="en-US"/>
              <a:t>Build and manage a Cloudflare Worker using the command-line tool named Wrangler or through Cloudflare’s platform.</a:t>
            </a:r>
            <a:endParaRPr lang="en-US" dirty="0"/>
          </a:p>
        </p:txBody>
      </p:sp>
      <p:pic>
        <p:nvPicPr>
          <p:cNvPr id="5" name="Picture 4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37288E26-0B76-C392-9C76-38C77B156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733" y="3044044"/>
            <a:ext cx="4345024" cy="253097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3917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0612-4054-2BF6-C329-4749B18CA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Cloudflare Workers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62C32-81AE-63A2-912D-E6CD05F01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wragler.jsonc</a:t>
            </a:r>
            <a:endParaRPr lang="en-US" sz="2400" dirty="0"/>
          </a:p>
          <a:p>
            <a:r>
              <a:rPr lang="en-US" sz="2400" dirty="0" err="1"/>
              <a:t>Index.js</a:t>
            </a:r>
            <a:endParaRPr lang="en-US" sz="2400" dirty="0"/>
          </a:p>
        </p:txBody>
      </p:sp>
      <p:pic>
        <p:nvPicPr>
          <p:cNvPr id="5" name="Picture 4" descr="A diagram of a company&#10;&#10;AI-generated content may be incorrect.">
            <a:extLst>
              <a:ext uri="{FF2B5EF4-FFF2-40B4-BE49-F238E27FC236}">
                <a16:creationId xmlns:a16="http://schemas.microsoft.com/office/drawing/2014/main" id="{39E98870-933B-D042-37DE-51AF7239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3208647"/>
            <a:ext cx="6158802" cy="220177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3160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CB1B1-A1AB-67EF-7D66-A6BBD3D8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Cloudflare Workers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person sitting at a table&#10;&#10;AI-generated content may be incorrect.">
            <a:extLst>
              <a:ext uri="{FF2B5EF4-FFF2-40B4-BE49-F238E27FC236}">
                <a16:creationId xmlns:a16="http://schemas.microsoft.com/office/drawing/2014/main" id="{9341D108-02E4-6969-7076-3B5135F89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6639" y="1114621"/>
            <a:ext cx="3529428" cy="4628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40D891-94EF-458B-698B-DE4C04F40A74}"/>
              </a:ext>
            </a:extLst>
          </p:cNvPr>
          <p:cNvSpPr txBox="1"/>
          <p:nvPr/>
        </p:nvSpPr>
        <p:spPr>
          <a:xfrm>
            <a:off x="2526757" y="6148058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* Per day</a:t>
            </a:r>
          </a:p>
        </p:txBody>
      </p:sp>
    </p:spTree>
    <p:extLst>
      <p:ext uri="{BB962C8B-B14F-4D97-AF65-F5344CB8AC3E}">
        <p14:creationId xmlns:p14="http://schemas.microsoft.com/office/powerpoint/2010/main" val="4040841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37EBD-7C5D-A34D-8202-95B8037AA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64A7-4DE4-2966-5D23-40C40C75D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Cloudflare Workers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D74254-06A4-311D-61A1-C0A2DB9C3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2662"/>
          <a:stretch>
            <a:fillRect/>
          </a:stretch>
        </p:blipFill>
        <p:spPr>
          <a:xfrm>
            <a:off x="2640919" y="2572906"/>
            <a:ext cx="6910161" cy="1001568"/>
          </a:xfr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903790-16FE-A895-62D6-43CEF5BD4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004" y="3879273"/>
            <a:ext cx="6863075" cy="26925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4FCE9E-F19F-BC5C-4EEC-E1EBA6287306}"/>
              </a:ext>
            </a:extLst>
          </p:cNvPr>
          <p:cNvSpPr/>
          <p:nvPr/>
        </p:nvSpPr>
        <p:spPr>
          <a:xfrm>
            <a:off x="2937164" y="5394037"/>
            <a:ext cx="1043709" cy="350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72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7084313B-C03D-4981-9786-879159A60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99190B9-52DD-45DC-BE21-AACE88FEC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1EE260A-12FB-4D71-A318-71BED7FF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2EC39A-8D44-4CEF-820F-A442CFA42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D010773-529F-4A3D-A0AB-E7CE12DC6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7582733-2D5B-4103-A63C-0D0D81780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D073C2A-0E86-458E-88D4-27124FDAD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01A64F04-7AF7-48B9-A1B0-956BBCEEF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89ABE99-7694-4211-A627-459BE5422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254B4214-6F53-497C-8322-9CE8158AA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20E145FF-1D18-4246-A2BA-9F6B4D533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01109B5D-BC35-4376-98A2-F53B03E4E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Freeform 5">
            <a:extLst>
              <a:ext uri="{FF2B5EF4-FFF2-40B4-BE49-F238E27FC236}">
                <a16:creationId xmlns:a16="http://schemas.microsoft.com/office/drawing/2014/main" id="{94D90C11-98A3-40E3-B04C-A3025D645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3B28FB1-97C9-4A9E-A45B-356508C2C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9E2061-0539-E24F-D277-0173E01243F2}"/>
              </a:ext>
            </a:extLst>
          </p:cNvPr>
          <p:cNvSpPr txBox="1"/>
          <p:nvPr/>
        </p:nvSpPr>
        <p:spPr>
          <a:xfrm>
            <a:off x="2135187" y="2492944"/>
            <a:ext cx="7921626" cy="18018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ctr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3300" dirty="0"/>
              <a:t>The </a:t>
            </a:r>
            <a:r>
              <a:rPr lang="en-US" sz="3300" dirty="0">
                <a:solidFill>
                  <a:srgbClr val="FF0000"/>
                </a:solidFill>
              </a:rPr>
              <a:t>opinions</a:t>
            </a:r>
            <a:r>
              <a:rPr lang="en-US" sz="3300" dirty="0"/>
              <a:t> expressed </a:t>
            </a:r>
            <a:r>
              <a:rPr lang="en-US" sz="3300" dirty="0">
                <a:solidFill>
                  <a:srgbClr val="FF0000"/>
                </a:solidFill>
              </a:rPr>
              <a:t>in this presentation</a:t>
            </a:r>
            <a:r>
              <a:rPr lang="en-US" sz="3300" dirty="0"/>
              <a:t> are </a:t>
            </a:r>
            <a:r>
              <a:rPr lang="en-US" sz="3300" dirty="0">
                <a:solidFill>
                  <a:srgbClr val="FF0000"/>
                </a:solidFill>
              </a:rPr>
              <a:t>my own </a:t>
            </a:r>
            <a:r>
              <a:rPr lang="en-US" sz="3300" dirty="0"/>
              <a:t>and do </a:t>
            </a:r>
            <a:r>
              <a:rPr lang="en-US" sz="3300" dirty="0">
                <a:solidFill>
                  <a:srgbClr val="FF0000"/>
                </a:solidFill>
              </a:rPr>
              <a:t>not represent</a:t>
            </a:r>
            <a:r>
              <a:rPr lang="en-US" sz="3300" dirty="0"/>
              <a:t> my </a:t>
            </a:r>
            <a:r>
              <a:rPr lang="en-US" sz="3300" dirty="0">
                <a:solidFill>
                  <a:srgbClr val="FF0000"/>
                </a:solidFill>
              </a:rPr>
              <a:t>current employer </a:t>
            </a:r>
            <a:r>
              <a:rPr lang="en-US" sz="3300" dirty="0"/>
              <a:t>or </a:t>
            </a:r>
            <a:r>
              <a:rPr lang="en-US" sz="3300" dirty="0">
                <a:solidFill>
                  <a:srgbClr val="FF0000"/>
                </a:solidFill>
              </a:rPr>
              <a:t>any organization</a:t>
            </a:r>
            <a:r>
              <a:rPr lang="en-US" sz="3300" dirty="0"/>
              <a:t>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898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75422-F43D-7722-C5AF-CBBF375CF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Cloudflare Workers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733BD-1838-6E98-A1CD-9F36D7AC2DC2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wrangler.jsonc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513657B-9245-ADC6-79D3-661F5190B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3382" y="2785229"/>
            <a:ext cx="6830376" cy="338103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9623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85D0B-C3B6-0C41-99A8-CE345D4C7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Cloudflare Workers</a:t>
            </a:r>
            <a:endParaRPr lang="en-US" sz="4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B31E7AC-7790-407C-9532-B16396484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95022" y="137835"/>
            <a:ext cx="4157229" cy="6546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9686BE-2FB1-314A-B10F-7500923CFC90}"/>
              </a:ext>
            </a:extLst>
          </p:cNvPr>
          <p:cNvSpPr txBox="1"/>
          <p:nvPr/>
        </p:nvSpPr>
        <p:spPr>
          <a:xfrm>
            <a:off x="1353386" y="3105740"/>
            <a:ext cx="1933152" cy="602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 err="1"/>
              <a:t>index.js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21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D9D1C-5BF8-470A-C7D3-E775FB75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Rise of the Redirector</a:t>
            </a:r>
          </a:p>
        </p:txBody>
      </p:sp>
      <p:pic>
        <p:nvPicPr>
          <p:cNvPr id="5" name="Content Placeholder 4" descr="A penguin with yellow feet&#10;&#10;AI-generated content may be incorrect.">
            <a:extLst>
              <a:ext uri="{FF2B5EF4-FFF2-40B4-BE49-F238E27FC236}">
                <a16:creationId xmlns:a16="http://schemas.microsoft.com/office/drawing/2014/main" id="{2767F4CB-0805-5896-7EE0-451EF47A0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709" y="2438572"/>
            <a:ext cx="2492826" cy="1661884"/>
          </a:xfrm>
        </p:spPr>
      </p:pic>
      <p:pic>
        <p:nvPicPr>
          <p:cNvPr id="7" name="Picture 6" descr="A blue and white face&#10;&#10;AI-generated content may be incorrect.">
            <a:extLst>
              <a:ext uri="{FF2B5EF4-FFF2-40B4-BE49-F238E27FC236}">
                <a16:creationId xmlns:a16="http://schemas.microsoft.com/office/drawing/2014/main" id="{E66BDE32-7B8B-7A5B-A308-740DA0D7C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570" y="4364450"/>
            <a:ext cx="1294944" cy="1294944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54DC32AC-9C4A-0B28-9595-49EC7FD4C778}"/>
              </a:ext>
            </a:extLst>
          </p:cNvPr>
          <p:cNvSpPr/>
          <p:nvPr/>
        </p:nvSpPr>
        <p:spPr>
          <a:xfrm>
            <a:off x="3336324" y="2991487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2C0E257F-3907-973F-9B7E-40DDD74741FF}"/>
              </a:ext>
            </a:extLst>
          </p:cNvPr>
          <p:cNvSpPr/>
          <p:nvPr/>
        </p:nvSpPr>
        <p:spPr>
          <a:xfrm>
            <a:off x="3336324" y="4653371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03EEEE41-234D-6C2F-0B37-835CCC7CA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660" y="2856764"/>
            <a:ext cx="2679700" cy="825500"/>
          </a:xfrm>
          <a:prstGeom prst="rect">
            <a:avLst/>
          </a:prstGeom>
        </p:spPr>
      </p:pic>
      <p:pic>
        <p:nvPicPr>
          <p:cNvPr id="13" name="Picture 12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A8197F91-51C5-A22F-996F-F45F43061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660" y="4488050"/>
            <a:ext cx="2705100" cy="6731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D8D5854F-65C3-47D7-B39F-43A3E128B535}"/>
              </a:ext>
            </a:extLst>
          </p:cNvPr>
          <p:cNvSpPr/>
          <p:nvPr/>
        </p:nvSpPr>
        <p:spPr>
          <a:xfrm rot="1078398">
            <a:off x="8412433" y="3418370"/>
            <a:ext cx="90480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92DE3B8-1C0E-11DC-E527-74C1EA4048C9}"/>
              </a:ext>
            </a:extLst>
          </p:cNvPr>
          <p:cNvSpPr/>
          <p:nvPr/>
        </p:nvSpPr>
        <p:spPr>
          <a:xfrm rot="20141006">
            <a:off x="8448467" y="4262080"/>
            <a:ext cx="90480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-up of a logo&#10;&#10;AI-generated content may be incorrect.">
            <a:extLst>
              <a:ext uri="{FF2B5EF4-FFF2-40B4-BE49-F238E27FC236}">
                <a16:creationId xmlns:a16="http://schemas.microsoft.com/office/drawing/2014/main" id="{EABCB636-A191-86BA-6093-2DF0C085C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639" y="3719456"/>
            <a:ext cx="2438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72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B5FDC6-F79E-5467-B86F-F71BB6024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4929" y="1241266"/>
            <a:ext cx="4798142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Rise of the Redirector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FE56B7-2780-54EC-3FDC-283BA9531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4790" y="1113063"/>
            <a:ext cx="4536183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075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E54E-F053-DC23-69CD-B2AF63FA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Rise of the Redirector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0569714-5B0D-7344-24C9-CEC64C48EA3E}"/>
              </a:ext>
            </a:extLst>
          </p:cNvPr>
          <p:cNvSpPr/>
          <p:nvPr/>
        </p:nvSpPr>
        <p:spPr>
          <a:xfrm>
            <a:off x="4164226" y="3548105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A0AA96C-7A31-1AE2-1843-1FD0C9C0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14" y="1974335"/>
            <a:ext cx="4184291" cy="4534930"/>
          </a:xfrm>
          <a:prstGeom prst="rect">
            <a:avLst/>
          </a:prstGeom>
        </p:spPr>
      </p:pic>
      <p:pic>
        <p:nvPicPr>
          <p:cNvPr id="12" name="Content Placeholder 11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26B6046D-C8BB-12F0-1629-52AD75EE4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1706" y="3483232"/>
            <a:ext cx="2832100" cy="685800"/>
          </a:xfrm>
        </p:spPr>
      </p:pic>
    </p:spTree>
    <p:extLst>
      <p:ext uri="{BB962C8B-B14F-4D97-AF65-F5344CB8AC3E}">
        <p14:creationId xmlns:p14="http://schemas.microsoft.com/office/powerpoint/2010/main" val="2188368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9AC07-A961-F07F-D3FC-11D6A7DF5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Rise of the Redirector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0B342B-380D-5242-5436-C0D57A467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858475"/>
            <a:ext cx="6443180" cy="314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70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AB7D4F-A421-B100-CD2C-4A380551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The Rise of the Redirector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92230A-0EC7-4AB2-59ED-FE60B8F0C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632964"/>
            <a:ext cx="6443180" cy="35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9E12-7EF8-A302-16DE-7CE3580E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The Rise of the Redirector</a:t>
            </a:r>
            <a:endParaRPr lang="en-US" dirty="0"/>
          </a:p>
        </p:txBody>
      </p:sp>
      <p:pic>
        <p:nvPicPr>
          <p:cNvPr id="5" name="Content Placeholder 4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D15D5794-93DE-7FB3-3B6D-17574FB2A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607" y="3527113"/>
            <a:ext cx="3022600" cy="660400"/>
          </a:xfr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194610B4-749C-7FE2-91AF-EFAE2B718875}"/>
              </a:ext>
            </a:extLst>
          </p:cNvPr>
          <p:cNvSpPr/>
          <p:nvPr/>
        </p:nvSpPr>
        <p:spPr>
          <a:xfrm>
            <a:off x="3994618" y="3527113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BB3ABA9-D8F0-27AD-3978-FEABD6B2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894"/>
          <a:stretch>
            <a:fillRect/>
          </a:stretch>
        </p:blipFill>
        <p:spPr>
          <a:xfrm>
            <a:off x="5951337" y="2476129"/>
            <a:ext cx="6141809" cy="34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48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615D9-1A6A-39A6-E274-599333C5E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9A04F0-2871-CFA5-4D62-8B90636E6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4820" y="1934632"/>
            <a:ext cx="7007794" cy="3416300"/>
          </a:xfrm>
        </p:spPr>
      </p:pic>
    </p:spTree>
    <p:extLst>
      <p:ext uri="{BB962C8B-B14F-4D97-AF65-F5344CB8AC3E}">
        <p14:creationId xmlns:p14="http://schemas.microsoft.com/office/powerpoint/2010/main" val="481572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E65D-1D0D-D272-B6A2-9414A4BB1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Team Server Configurations</a:t>
            </a:r>
            <a:endParaRPr lang="en-US" dirty="0"/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2F5F124-4A65-A244-104B-508F99CEB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075" y="2460338"/>
            <a:ext cx="3149600" cy="825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ED08D-14BE-9F7A-C59C-C9891E04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59" y="4903744"/>
            <a:ext cx="49276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412FE-9A4D-CDEC-A5F5-0243DD5A1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702" y="4916444"/>
            <a:ext cx="3860800" cy="571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28DC18A0-D8B7-2FEE-E3D2-82ECEC0724BB}"/>
              </a:ext>
            </a:extLst>
          </p:cNvPr>
          <p:cNvSpPr/>
          <p:nvPr/>
        </p:nvSpPr>
        <p:spPr>
          <a:xfrm rot="5400000">
            <a:off x="4855996" y="3830639"/>
            <a:ext cx="1359327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A06E2C-88BC-CB3E-66C0-5D938C90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$WHOAMI</a:t>
            </a:r>
          </a:p>
        </p:txBody>
      </p:sp>
      <p:pic>
        <p:nvPicPr>
          <p:cNvPr id="5" name="Picture 4" descr="A logo of a fox&#10;&#10;AI-generated content may be incorrect.">
            <a:extLst>
              <a:ext uri="{FF2B5EF4-FFF2-40B4-BE49-F238E27FC236}">
                <a16:creationId xmlns:a16="http://schemas.microsoft.com/office/drawing/2014/main" id="{D842496A-B26E-B2DC-E589-29B0EDE8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9" r="26321" b="2"/>
          <a:stretch>
            <a:fillRect/>
          </a:stretch>
        </p:blipFill>
        <p:spPr>
          <a:xfrm>
            <a:off x="6673694" y="480060"/>
            <a:ext cx="5030625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CCD5-FAE4-EF88-7F27-D9177D4FD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667000"/>
            <a:ext cx="6034596" cy="37323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Senior Offensive Security Consultant based in the USA</a:t>
            </a:r>
          </a:p>
          <a:p>
            <a:r>
              <a:rPr lang="en-US" dirty="0">
                <a:solidFill>
                  <a:srgbClr val="FFFFFF"/>
                </a:solidFill>
              </a:rPr>
              <a:t>Adversary Simulation/Emulation</a:t>
            </a:r>
          </a:p>
          <a:p>
            <a:r>
              <a:rPr lang="en-US" dirty="0">
                <a:solidFill>
                  <a:srgbClr val="FFFFFF"/>
                </a:solidFill>
              </a:rPr>
              <a:t>Tiber-EU/</a:t>
            </a:r>
            <a:r>
              <a:rPr lang="en-US" dirty="0" err="1">
                <a:solidFill>
                  <a:srgbClr val="FFFFFF"/>
                </a:solidFill>
              </a:rPr>
              <a:t>iCAST</a:t>
            </a:r>
            <a:r>
              <a:rPr lang="en-US" dirty="0">
                <a:solidFill>
                  <a:srgbClr val="FFFFFF"/>
                </a:solidFill>
              </a:rPr>
              <a:t> Experienced</a:t>
            </a:r>
          </a:p>
          <a:p>
            <a:r>
              <a:rPr lang="en-US" dirty="0">
                <a:solidFill>
                  <a:srgbClr val="FFFFFF"/>
                </a:solidFill>
              </a:rPr>
              <a:t>OSCE3, OSCP, OSWP, CRTL, CRTO &amp;&amp; OASP Certified</a:t>
            </a:r>
          </a:p>
          <a:p>
            <a:r>
              <a:rPr lang="en-US" dirty="0">
                <a:solidFill>
                  <a:srgbClr val="FFFFFF"/>
                </a:solidFill>
              </a:rPr>
              <a:t>Author: Supernova, COM-Hunter &amp;&amp; </a:t>
            </a:r>
            <a:r>
              <a:rPr lang="en-US" dirty="0" err="1">
                <a:solidFill>
                  <a:srgbClr val="FFFFFF"/>
                </a:solidFill>
              </a:rPr>
              <a:t>SkyFall</a:t>
            </a:r>
            <a:r>
              <a:rPr lang="en-US" dirty="0">
                <a:solidFill>
                  <a:srgbClr val="FFFFFF"/>
                </a:solidFill>
              </a:rPr>
              <a:t>-Pack</a:t>
            </a:r>
          </a:p>
          <a:p>
            <a:r>
              <a:rPr lang="en-US" dirty="0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nickvourd</a:t>
            </a: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0922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ED044-3F4E-DD59-A558-CFEE64615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94817-E27B-A881-0059-82BBE617C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Team Server Configurations</a:t>
            </a:r>
            <a:endParaRPr lang="en-US" dirty="0"/>
          </a:p>
        </p:txBody>
      </p:sp>
      <p:pic>
        <p:nvPicPr>
          <p:cNvPr id="5" name="Content Placeholder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2EFC8C4-6D61-FC46-0999-BADCEE2AC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7075" y="2460338"/>
            <a:ext cx="3149600" cy="8255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EBB8BF-9180-7C76-EF42-AA8ABF294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59" y="4903744"/>
            <a:ext cx="4927600" cy="58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312B93-1A93-0BFC-6C9A-10E8D1479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702" y="4916444"/>
            <a:ext cx="3860800" cy="5715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760718A-0000-C957-4710-6B30E4779526}"/>
              </a:ext>
            </a:extLst>
          </p:cNvPr>
          <p:cNvSpPr/>
          <p:nvPr/>
        </p:nvSpPr>
        <p:spPr>
          <a:xfrm rot="5400000">
            <a:off x="4855996" y="3830639"/>
            <a:ext cx="1359327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A419F4-DB08-4CAC-8E43-D88C3414EB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068"/>
          <a:stretch>
            <a:fillRect/>
          </a:stretch>
        </p:blipFill>
        <p:spPr>
          <a:xfrm>
            <a:off x="1497059" y="2773725"/>
            <a:ext cx="9197882" cy="274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0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66D31-4CBD-C360-AE26-D2DBAB37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Team Server Configurations</a:t>
            </a:r>
            <a:endParaRPr lang="en-US" dirty="0"/>
          </a:p>
        </p:txBody>
      </p:sp>
      <p:pic>
        <p:nvPicPr>
          <p:cNvPr id="5" name="Content Placeholder 4" descr="A close-up of a website&#10;&#10;AI-generated content may be incorrect.">
            <a:extLst>
              <a:ext uri="{FF2B5EF4-FFF2-40B4-BE49-F238E27FC236}">
                <a16:creationId xmlns:a16="http://schemas.microsoft.com/office/drawing/2014/main" id="{D4959DF1-605C-81B5-769E-5854915C1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640" b="11283"/>
          <a:stretch>
            <a:fillRect/>
          </a:stretch>
        </p:blipFill>
        <p:spPr>
          <a:xfrm>
            <a:off x="648112" y="3226261"/>
            <a:ext cx="5168900" cy="6166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0AF5F-BB4E-9387-978D-11792372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20" b="12769"/>
          <a:stretch>
            <a:fillRect/>
          </a:stretch>
        </p:blipFill>
        <p:spPr>
          <a:xfrm>
            <a:off x="5817012" y="3226262"/>
            <a:ext cx="2429213" cy="616689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42D048E-1423-C66B-7C8E-56773E873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418" y="4871678"/>
            <a:ext cx="8534400" cy="1552787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1EDD1C80-53EC-87FF-E283-EC769148EED4}"/>
              </a:ext>
            </a:extLst>
          </p:cNvPr>
          <p:cNvSpPr/>
          <p:nvPr/>
        </p:nvSpPr>
        <p:spPr>
          <a:xfrm rot="5400000">
            <a:off x="4801177" y="4079288"/>
            <a:ext cx="912911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91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30B5-D3C1-0FB1-B9AD-BB32FE0BF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Team Server Configurations</a:t>
            </a:r>
            <a:endParaRPr lang="en-US" dirty="0"/>
          </a:p>
        </p:txBody>
      </p:sp>
      <p:pic>
        <p:nvPicPr>
          <p:cNvPr id="5" name="Content Placeholder 4" descr="A close-up of a logo&#10;&#10;AI-generated content may be incorrect.">
            <a:extLst>
              <a:ext uri="{FF2B5EF4-FFF2-40B4-BE49-F238E27FC236}">
                <a16:creationId xmlns:a16="http://schemas.microsoft.com/office/drawing/2014/main" id="{3F7F2EED-E065-C6F3-1547-0E34BBAF5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699"/>
          <a:stretch>
            <a:fillRect/>
          </a:stretch>
        </p:blipFill>
        <p:spPr>
          <a:xfrm>
            <a:off x="453145" y="2932155"/>
            <a:ext cx="5642855" cy="749300"/>
          </a:xfrm>
        </p:spPr>
      </p:pic>
      <p:pic>
        <p:nvPicPr>
          <p:cNvPr id="7" name="Picture 6" descr="A close-up of a logo&#10;&#10;AI-generated content may be incorrect.">
            <a:extLst>
              <a:ext uri="{FF2B5EF4-FFF2-40B4-BE49-F238E27FC236}">
                <a16:creationId xmlns:a16="http://schemas.microsoft.com/office/drawing/2014/main" id="{8020D46F-00E3-AA98-15F1-7DA5A383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2955"/>
            <a:ext cx="5181600" cy="698500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A1C7427-37E4-87E3-775B-BCB87E9763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63"/>
          <a:stretch>
            <a:fillRect/>
          </a:stretch>
        </p:blipFill>
        <p:spPr>
          <a:xfrm>
            <a:off x="2774161" y="4779461"/>
            <a:ext cx="9113039" cy="169739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C1E95CB8-B2A5-0037-72B3-40AAB570CA87}"/>
              </a:ext>
            </a:extLst>
          </p:cNvPr>
          <p:cNvSpPr/>
          <p:nvPr/>
        </p:nvSpPr>
        <p:spPr>
          <a:xfrm rot="5400000">
            <a:off x="5079204" y="3952431"/>
            <a:ext cx="912911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16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8A4C-5773-E33A-AF28-65F115281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E5AB1FF-9ACE-EADB-1FDD-BC5B96FB3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87" y="2404779"/>
            <a:ext cx="5662867" cy="38082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8AC59-79A5-6156-2BCA-31B0312734BD}"/>
              </a:ext>
            </a:extLst>
          </p:cNvPr>
          <p:cNvSpPr txBox="1"/>
          <p:nvPr/>
        </p:nvSpPr>
        <p:spPr>
          <a:xfrm>
            <a:off x="5980954" y="2603500"/>
            <a:ext cx="5211979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Project: random_c2_profile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Original Author: Joe vest (@joevest)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Original Repo: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https://github.com/threatexpress/random_c2_profile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Modified Repo: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https://github.com/nickvourd/random_c2_profile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528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5A42F3-2DB4-A7F1-6EC1-694B7B594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41B573D-2641-005D-EE0D-21CF1EFFA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697" y="1141671"/>
            <a:ext cx="7009246" cy="49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79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B1B237-7B8B-B76A-EDFF-6A1727E77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207DAA47-8EA2-0609-170E-AFB7FB2F3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027210-0577-ABAF-0673-8723941E0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CE14C77-0414-2CD7-DA46-8C97B4F69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8934A-2B59-5D59-8DE1-9643E5DCB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5AE70-21C0-7F8D-CE40-F59B3F50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A431F7B-0776-E989-13C0-181BDC328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64FA209-63C5-C1C8-920E-04BB698AF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238ED18-82E9-A625-5FBF-A03680827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6E4BAEA-1002-4B3E-64CA-FF5E5262A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D986D84-BA1C-EBCE-4032-1E56B21EA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3697" y="1141671"/>
            <a:ext cx="7009246" cy="4976564"/>
          </a:xfrm>
          <a:prstGeom prst="rect">
            <a:avLst/>
          </a:prstGeom>
        </p:spPr>
      </p:pic>
      <p:pic>
        <p:nvPicPr>
          <p:cNvPr id="4" name="Picture 3" descr="A computer screen shot of a certificate&#10;&#10;AI-generated content may be incorrect.">
            <a:extLst>
              <a:ext uri="{FF2B5EF4-FFF2-40B4-BE49-F238E27FC236}">
                <a16:creationId xmlns:a16="http://schemas.microsoft.com/office/drawing/2014/main" id="{A6C0389B-17E8-A112-76BD-E9B3823FB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0664" y="2316378"/>
            <a:ext cx="6330209" cy="42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75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8533A3-AF76-9D2B-D21C-9B55059E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5CF82E7-BC42-B9D1-AEFD-07B80CD0E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2690" y="773440"/>
            <a:ext cx="4476054" cy="552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25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43BF70-B6F9-4D19-7F2A-383D93625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566C13-B213-E830-878D-3AF998CED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5746810-7C5C-8E3E-0A89-C6E53F02A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E82E6A38-6662-8B09-4DCC-903F577FD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B2E3B87-E778-8A33-AAF4-9515BFDBD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E97D8A-D874-347E-A536-0480B73F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Team Server Configurations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65D461-BE4E-8175-4B0F-9A9BE7B5A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B6F806-2CF6-EB04-E978-6A9CF513C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B447D04-A71A-553B-2219-58581B237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3275EE69-06E1-478C-2A5D-3F16AE818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051DB0-5872-3581-FC30-F67DF53E8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2690" y="773440"/>
            <a:ext cx="4476054" cy="5525993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7B0B298-1289-284F-066B-BB115EFD6AD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317" r="28698" b="40151"/>
          <a:stretch>
            <a:fillRect/>
          </a:stretch>
        </p:blipFill>
        <p:spPr>
          <a:xfrm>
            <a:off x="423332" y="1939516"/>
            <a:ext cx="7464048" cy="369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6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A351C-1B81-1C7B-BCDA-837EE939F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Kyle Saved My Team Server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A657F0-42F3-40D3-BC75-7DA1F5C6A2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94FF68-7A60-47B7-AB98-1674FC7F2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42B4F8D7-4E9C-45EF-9072-1AF32CEF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ECBDDDB-593C-40F0-8E80-AA75798EE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Content Placeholder 4" descr="A person in a hat licking a rock&#10;&#10;AI-generated content may be incorrect.">
            <a:extLst>
              <a:ext uri="{FF2B5EF4-FFF2-40B4-BE49-F238E27FC236}">
                <a16:creationId xmlns:a16="http://schemas.microsoft.com/office/drawing/2014/main" id="{89EFE3F0-7A6D-3F23-2041-40DC26A56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619" y="384432"/>
            <a:ext cx="4633268" cy="575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21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3F002-426C-10C1-FE0F-E604ECADA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Kyle Saved My Team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DFE83-B8B8-CC40-511C-3F68D5BE6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6670104" cy="318301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Shout out to Kyle Avery (@</a:t>
            </a:r>
            <a:r>
              <a:rPr lang="en-US" sz="4400" dirty="0" err="1"/>
              <a:t>kyleavery</a:t>
            </a:r>
            <a:r>
              <a:rPr lang="en-US" sz="4400" dirty="0"/>
              <a:t>_) for all the guidance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C6DFB-B19F-8386-7FE8-BC466F6D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62" y="3496437"/>
            <a:ext cx="6788334" cy="80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68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9EA2611-DCBA-4E97-A2B2-9A466E76B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BBC615D1-6E12-40EF-915B-316CFDB5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B9797D36-DE1E-47CD-881A-6C1F5828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0372B-0BB4-6D7D-1621-D7BD9AE19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$WHOAMI</a:t>
            </a:r>
          </a:p>
        </p:txBody>
      </p:sp>
      <p:pic>
        <p:nvPicPr>
          <p:cNvPr id="7" name="Picture 6" descr="A person in a black turtleneck&#10;&#10;AI-generated content may be incorrect.">
            <a:extLst>
              <a:ext uri="{FF2B5EF4-FFF2-40B4-BE49-F238E27FC236}">
                <a16:creationId xmlns:a16="http://schemas.microsoft.com/office/drawing/2014/main" id="{8F4203EF-28AE-7D57-F850-AD1E85A6FD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07" r="8709" b="2"/>
          <a:stretch>
            <a:fillRect/>
          </a:stretch>
        </p:blipFill>
        <p:spPr>
          <a:xfrm>
            <a:off x="6774511" y="480060"/>
            <a:ext cx="4929808" cy="5897880"/>
          </a:xfrm>
          <a:custGeom>
            <a:avLst/>
            <a:gdLst/>
            <a:ahLst/>
            <a:cxnLst/>
            <a:rect l="l" t="t" r="r" b="b"/>
            <a:pathLst>
              <a:path w="4929808" h="5897880">
                <a:moveTo>
                  <a:pt x="104535" y="0"/>
                </a:moveTo>
                <a:lnTo>
                  <a:pt x="2751151" y="0"/>
                </a:lnTo>
                <a:lnTo>
                  <a:pt x="4769032" y="0"/>
                </a:lnTo>
                <a:lnTo>
                  <a:pt x="4929808" y="0"/>
                </a:lnTo>
                <a:lnTo>
                  <a:pt x="4929808" y="5897880"/>
                </a:lnTo>
                <a:lnTo>
                  <a:pt x="4769032" y="5897880"/>
                </a:lnTo>
                <a:lnTo>
                  <a:pt x="2751151" y="5897880"/>
                </a:lnTo>
                <a:lnTo>
                  <a:pt x="0" y="5897880"/>
                </a:lnTo>
                <a:lnTo>
                  <a:pt x="0" y="5896985"/>
                </a:lnTo>
                <a:lnTo>
                  <a:pt x="103291" y="5896985"/>
                </a:lnTo>
                <a:lnTo>
                  <a:pt x="112340" y="5838313"/>
                </a:lnTo>
                <a:lnTo>
                  <a:pt x="123631" y="5762037"/>
                </a:lnTo>
                <a:lnTo>
                  <a:pt x="135550" y="5671232"/>
                </a:lnTo>
                <a:lnTo>
                  <a:pt x="149820" y="5563476"/>
                </a:lnTo>
                <a:lnTo>
                  <a:pt x="164875" y="5444219"/>
                </a:lnTo>
                <a:lnTo>
                  <a:pt x="180714" y="5309828"/>
                </a:lnTo>
                <a:lnTo>
                  <a:pt x="197494" y="5163329"/>
                </a:lnTo>
                <a:lnTo>
                  <a:pt x="214273" y="5004117"/>
                </a:lnTo>
                <a:lnTo>
                  <a:pt x="231367" y="4834615"/>
                </a:lnTo>
                <a:lnTo>
                  <a:pt x="247205" y="4651794"/>
                </a:lnTo>
                <a:lnTo>
                  <a:pt x="262417" y="4460498"/>
                </a:lnTo>
                <a:lnTo>
                  <a:pt x="276217" y="4258305"/>
                </a:lnTo>
                <a:lnTo>
                  <a:pt x="289390" y="4047637"/>
                </a:lnTo>
                <a:lnTo>
                  <a:pt x="301779" y="3827889"/>
                </a:lnTo>
                <a:lnTo>
                  <a:pt x="306170" y="3715291"/>
                </a:lnTo>
                <a:lnTo>
                  <a:pt x="311031" y="3600271"/>
                </a:lnTo>
                <a:lnTo>
                  <a:pt x="315579" y="3483435"/>
                </a:lnTo>
                <a:lnTo>
                  <a:pt x="318558" y="3365994"/>
                </a:lnTo>
                <a:lnTo>
                  <a:pt x="321224" y="3246131"/>
                </a:lnTo>
                <a:lnTo>
                  <a:pt x="324047" y="3125058"/>
                </a:lnTo>
                <a:lnTo>
                  <a:pt x="325929" y="3001563"/>
                </a:lnTo>
                <a:lnTo>
                  <a:pt x="325929" y="2876858"/>
                </a:lnTo>
                <a:lnTo>
                  <a:pt x="326870" y="2750941"/>
                </a:lnTo>
                <a:lnTo>
                  <a:pt x="325929" y="2623814"/>
                </a:lnTo>
                <a:lnTo>
                  <a:pt x="324047" y="2494871"/>
                </a:lnTo>
                <a:lnTo>
                  <a:pt x="322322" y="2365928"/>
                </a:lnTo>
                <a:lnTo>
                  <a:pt x="318558" y="2235169"/>
                </a:lnTo>
                <a:lnTo>
                  <a:pt x="314638" y="2103199"/>
                </a:lnTo>
                <a:lnTo>
                  <a:pt x="310090" y="1971229"/>
                </a:lnTo>
                <a:lnTo>
                  <a:pt x="303660" y="1838048"/>
                </a:lnTo>
                <a:lnTo>
                  <a:pt x="295976" y="1703656"/>
                </a:lnTo>
                <a:lnTo>
                  <a:pt x="288606" y="1568660"/>
                </a:lnTo>
                <a:lnTo>
                  <a:pt x="279197" y="1433663"/>
                </a:lnTo>
                <a:lnTo>
                  <a:pt x="267906" y="1296850"/>
                </a:lnTo>
                <a:lnTo>
                  <a:pt x="256615" y="1161853"/>
                </a:lnTo>
                <a:lnTo>
                  <a:pt x="243598" y="1024435"/>
                </a:lnTo>
                <a:lnTo>
                  <a:pt x="229328" y="886411"/>
                </a:lnTo>
                <a:lnTo>
                  <a:pt x="214273" y="750203"/>
                </a:lnTo>
                <a:lnTo>
                  <a:pt x="196709" y="612180"/>
                </a:lnTo>
                <a:lnTo>
                  <a:pt x="177891" y="474761"/>
                </a:lnTo>
                <a:lnTo>
                  <a:pt x="159229" y="336738"/>
                </a:lnTo>
                <a:lnTo>
                  <a:pt x="137432" y="199320"/>
                </a:lnTo>
                <a:lnTo>
                  <a:pt x="115163" y="62507"/>
                </a:lnTo>
                <a:close/>
              </a:path>
            </a:pathLst>
          </a:cu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A2FAF1F-F462-46AF-A9E6-CC93C4E2C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46BED8-BAE9-42C5-A3DD-7B946445D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5765FE8-B62F-41E4-A73C-74C91A8FD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44DC8-A27D-62B1-C7DD-4F8671433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008" y="1868128"/>
            <a:ext cx="6072776" cy="381174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Chief Information  Security Officer (CISO) based in Greece</a:t>
            </a:r>
          </a:p>
          <a:p>
            <a:r>
              <a:rPr lang="en-US" dirty="0">
                <a:solidFill>
                  <a:srgbClr val="FFFFFF"/>
                </a:solidFill>
              </a:rPr>
              <a:t>Co-Founder of @</a:t>
            </a:r>
            <a:r>
              <a:rPr lang="en-US" dirty="0" err="1">
                <a:solidFill>
                  <a:srgbClr val="FFFFFF"/>
                </a:solidFill>
              </a:rPr>
              <a:t>TheOffensiveX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Adversary Simulation/Emulation</a:t>
            </a:r>
          </a:p>
          <a:p>
            <a:r>
              <a:rPr lang="en-US" dirty="0">
                <a:solidFill>
                  <a:srgbClr val="FFFFFF"/>
                </a:solidFill>
              </a:rPr>
              <a:t>OSCP, OSCE, PACES &amp;&amp; CRTO</a:t>
            </a:r>
          </a:p>
          <a:p>
            <a:r>
              <a:rPr lang="en-US" dirty="0" err="1"/>
              <a:t>Zyxel</a:t>
            </a:r>
            <a:r>
              <a:rPr lang="en-US" dirty="0"/>
              <a:t> Networks CVE Hall of Fame</a:t>
            </a:r>
          </a:p>
          <a:p>
            <a:r>
              <a:rPr lang="en-US" dirty="0">
                <a:solidFill>
                  <a:srgbClr val="FFFFFF"/>
                </a:solidFill>
              </a:rPr>
              <a:t>@</a:t>
            </a:r>
            <a:r>
              <a:rPr lang="en-US" dirty="0" err="1">
                <a:solidFill>
                  <a:srgbClr val="FFFFFF"/>
                </a:solidFill>
              </a:rPr>
              <a:t>kavasilo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976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FB72-B4BD-23FD-DCEA-8FC78220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5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9C38641F-82CB-925A-7782-AAF7D5967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761" y="2876667"/>
            <a:ext cx="3126456" cy="1914954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62F38BA-094F-A574-FC64-AF196E2216D7}"/>
              </a:ext>
            </a:extLst>
          </p:cNvPr>
          <p:cNvSpPr/>
          <p:nvPr/>
        </p:nvSpPr>
        <p:spPr>
          <a:xfrm>
            <a:off x="2686146" y="3428188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Shield with solid fill">
            <a:extLst>
              <a:ext uri="{FF2B5EF4-FFF2-40B4-BE49-F238E27FC236}">
                <a16:creationId xmlns:a16="http://schemas.microsoft.com/office/drawing/2014/main" id="{DD9EE29B-5E07-677B-C0D1-7FF9E6DD0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6781" y="3015049"/>
            <a:ext cx="1382332" cy="1382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D43C69-150F-C958-68EB-953E71B6A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38" y="2876667"/>
            <a:ext cx="1668163" cy="166816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5B4C6C5D-0713-4D30-07D9-9196AAC3CF81}"/>
              </a:ext>
            </a:extLst>
          </p:cNvPr>
          <p:cNvSpPr/>
          <p:nvPr/>
        </p:nvSpPr>
        <p:spPr>
          <a:xfrm>
            <a:off x="6146320" y="3429000"/>
            <a:ext cx="147779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of a person with a green eye&#10;&#10;AI-generated content may be incorrect.">
            <a:extLst>
              <a:ext uri="{FF2B5EF4-FFF2-40B4-BE49-F238E27FC236}">
                <a16:creationId xmlns:a16="http://schemas.microsoft.com/office/drawing/2014/main" id="{098902E8-9516-B293-31AF-71861C325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1963" y="2722360"/>
            <a:ext cx="1834451" cy="206926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4DCE8490-016C-0EF3-FAF2-5CA454BC16EF}"/>
              </a:ext>
            </a:extLst>
          </p:cNvPr>
          <p:cNvSpPr/>
          <p:nvPr/>
        </p:nvSpPr>
        <p:spPr>
          <a:xfrm>
            <a:off x="9029113" y="3428188"/>
            <a:ext cx="147779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18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C417D-1880-45BB-99B3-128787E7B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2E7C7-7505-60EF-CBE6-4070A4DF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5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C6D49E5D-1D21-CC11-515D-572EFD294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8761" y="2876667"/>
            <a:ext cx="3126456" cy="1914954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7307711-DEA3-36FE-780C-69B32DA22491}"/>
              </a:ext>
            </a:extLst>
          </p:cNvPr>
          <p:cNvSpPr/>
          <p:nvPr/>
        </p:nvSpPr>
        <p:spPr>
          <a:xfrm>
            <a:off x="2686146" y="3428188"/>
            <a:ext cx="1668162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Shield with solid fill">
            <a:extLst>
              <a:ext uri="{FF2B5EF4-FFF2-40B4-BE49-F238E27FC236}">
                <a16:creationId xmlns:a16="http://schemas.microsoft.com/office/drawing/2014/main" id="{D1AEA38F-729F-8507-72BC-631A7B63E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6781" y="3015049"/>
            <a:ext cx="1382332" cy="1382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2772B-D1EA-FFFD-EE13-1D58FDB8B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338" y="2876667"/>
            <a:ext cx="1668163" cy="166816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EC2CF31C-7C41-4D75-24BA-824E7697FCBE}"/>
              </a:ext>
            </a:extLst>
          </p:cNvPr>
          <p:cNvSpPr/>
          <p:nvPr/>
        </p:nvSpPr>
        <p:spPr>
          <a:xfrm>
            <a:off x="6146320" y="3429000"/>
            <a:ext cx="147779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artoon of a person with a green eye&#10;&#10;AI-generated content may be incorrect.">
            <a:extLst>
              <a:ext uri="{FF2B5EF4-FFF2-40B4-BE49-F238E27FC236}">
                <a16:creationId xmlns:a16="http://schemas.microsoft.com/office/drawing/2014/main" id="{F8AD25A4-130A-91CD-7956-2878A944B5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81963" y="2722360"/>
            <a:ext cx="1834451" cy="2069261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53F7F03-C037-1714-17BE-43B0DA0CBEB0}"/>
              </a:ext>
            </a:extLst>
          </p:cNvPr>
          <p:cNvSpPr/>
          <p:nvPr/>
        </p:nvSpPr>
        <p:spPr>
          <a:xfrm>
            <a:off x="9029113" y="3428188"/>
            <a:ext cx="1477795" cy="5560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7C12E1-5E1F-0BB4-60E1-FECA3B798760}"/>
              </a:ext>
            </a:extLst>
          </p:cNvPr>
          <p:cNvSpPr txBox="1"/>
          <p:nvPr/>
        </p:nvSpPr>
        <p:spPr>
          <a:xfrm>
            <a:off x="4805227" y="4761799"/>
            <a:ext cx="1341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TCP/443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4C426F-7A7E-0A5D-19BA-9069B4E3CCAB}"/>
              </a:ext>
            </a:extLst>
          </p:cNvPr>
          <p:cNvSpPr txBox="1"/>
          <p:nvPr/>
        </p:nvSpPr>
        <p:spPr>
          <a:xfrm>
            <a:off x="10491489" y="4761799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TCP/8443</a:t>
            </a:r>
          </a:p>
        </p:txBody>
      </p:sp>
    </p:spTree>
    <p:extLst>
      <p:ext uri="{BB962C8B-B14F-4D97-AF65-F5344CB8AC3E}">
        <p14:creationId xmlns:p14="http://schemas.microsoft.com/office/powerpoint/2010/main" val="5755327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3CF1-A694-7100-D9DA-249E3336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Kyle Saved My Team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61A911-549B-8EF3-5B64-518EAFB5A45A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wrangler.jsonc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2BCC804-DB44-3868-E778-1EE5324D5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148" y="2775951"/>
            <a:ext cx="606641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864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A4C042-E35A-FD20-C3C0-029D377D8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0101B-6279-59F2-A246-751403E1B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Kyle Saved My Team Server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0E1E8-954E-5862-38AA-33A2805B5DF0}"/>
              </a:ext>
            </a:extLst>
          </p:cNvPr>
          <p:cNvSpPr txBox="1"/>
          <p:nvPr/>
        </p:nvSpPr>
        <p:spPr>
          <a:xfrm>
            <a:off x="1154955" y="2603500"/>
            <a:ext cx="3481054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wrangler.jsonc</a:t>
            </a:r>
          </a:p>
        </p:txBody>
      </p:sp>
      <p:pic>
        <p:nvPicPr>
          <p:cNvPr id="5" name="Content Placeholder 4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1BDAEB6-080F-141B-3F79-8D9BC243C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148" y="2775951"/>
            <a:ext cx="606641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00C64F-3F38-BD4B-B10E-440C7F49A978}"/>
              </a:ext>
            </a:extLst>
          </p:cNvPr>
          <p:cNvSpPr/>
          <p:nvPr/>
        </p:nvSpPr>
        <p:spPr>
          <a:xfrm>
            <a:off x="5495636" y="4719782"/>
            <a:ext cx="2567709" cy="258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91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AFCC-C845-4A32-CBC4-AD9C9136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43608BA-2311-4190-433B-364B59A4C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8610" y="2468032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/>
              <a:t>Index.js</a:t>
            </a:r>
          </a:p>
        </p:txBody>
      </p:sp>
      <p:pic>
        <p:nvPicPr>
          <p:cNvPr id="5" name="Content Placeholder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A4ABF6B-9344-C138-9665-1ABABF53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228" b="6"/>
          <a:stretch>
            <a:fillRect/>
          </a:stretch>
        </p:blipFill>
        <p:spPr>
          <a:xfrm>
            <a:off x="4984956" y="2775951"/>
            <a:ext cx="299753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20C7B66-CC21-93CB-7907-CAE52D51EA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4047"/>
          <a:stretch>
            <a:fillRect/>
          </a:stretch>
        </p:blipFill>
        <p:spPr>
          <a:xfrm>
            <a:off x="8146220" y="2775951"/>
            <a:ext cx="2997538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D1D635D-69E5-9BD8-A42D-84372608C1A6}"/>
              </a:ext>
            </a:extLst>
          </p:cNvPr>
          <p:cNvSpPr/>
          <p:nvPr/>
        </p:nvSpPr>
        <p:spPr>
          <a:xfrm>
            <a:off x="5061527" y="2844800"/>
            <a:ext cx="2419928" cy="258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4FF111-B44C-A597-85BF-CD196536499B}"/>
              </a:ext>
            </a:extLst>
          </p:cNvPr>
          <p:cNvSpPr/>
          <p:nvPr/>
        </p:nvSpPr>
        <p:spPr>
          <a:xfrm>
            <a:off x="8257309" y="2775951"/>
            <a:ext cx="1985818" cy="10848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11F9D7-F4BA-70F0-626F-2ACB27CE4CAB}"/>
              </a:ext>
            </a:extLst>
          </p:cNvPr>
          <p:cNvSpPr/>
          <p:nvPr/>
        </p:nvSpPr>
        <p:spPr>
          <a:xfrm>
            <a:off x="8294255" y="4969164"/>
            <a:ext cx="2068945" cy="683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666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E657-5F88-1A7D-BC0B-D1752DC5A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926B6E3-78B8-263F-AD46-E1E1FED88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24" y="2381827"/>
            <a:ext cx="4305300" cy="609600"/>
          </a:xfrm>
        </p:spPr>
      </p:pic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E518D6E5-52D2-F14F-F0FD-2BBCDC00B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24" y="2381827"/>
            <a:ext cx="3632200" cy="635000"/>
          </a:xfrm>
          <a:prstGeom prst="rect">
            <a:avLst/>
          </a:prstGeom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CC21DE8-3562-162B-94F8-C9635A603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83" y="3158837"/>
            <a:ext cx="3250553" cy="3431885"/>
          </a:xfrm>
          <a:prstGeom prst="rect">
            <a:avLst/>
          </a:prstGeom>
        </p:spPr>
      </p:pic>
      <p:pic>
        <p:nvPicPr>
          <p:cNvPr id="14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386AFC8A-4EB7-E81A-CB69-886A55B15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761" y="3541685"/>
            <a:ext cx="3126456" cy="19149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48F067-6113-B08A-58FF-6528B97FC75B}"/>
              </a:ext>
            </a:extLst>
          </p:cNvPr>
          <p:cNvSpPr/>
          <p:nvPr/>
        </p:nvSpPr>
        <p:spPr>
          <a:xfrm>
            <a:off x="2974109" y="5456639"/>
            <a:ext cx="2058915" cy="140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08F4AD-7530-76F4-BAD7-2C508835DE00}"/>
              </a:ext>
            </a:extLst>
          </p:cNvPr>
          <p:cNvSpPr/>
          <p:nvPr/>
        </p:nvSpPr>
        <p:spPr>
          <a:xfrm>
            <a:off x="2974109" y="5745018"/>
            <a:ext cx="1477818" cy="139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F4B6D2-CAD4-3407-B98D-6F60ABBF522E}"/>
              </a:ext>
            </a:extLst>
          </p:cNvPr>
          <p:cNvSpPr/>
          <p:nvPr/>
        </p:nvSpPr>
        <p:spPr>
          <a:xfrm>
            <a:off x="2974109" y="6051741"/>
            <a:ext cx="2133600" cy="12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524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C834C-6F3F-4ABE-CEB5-E2BEEEB4E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15799-073E-DC1F-ED69-76B7128BB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D542DA-A92B-0803-6A4C-185DBDC18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24" y="2381827"/>
            <a:ext cx="4305300" cy="609600"/>
          </a:xfrm>
        </p:spPr>
      </p:pic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18B60411-1FBA-E857-65D9-2C44B0D8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24" y="2381827"/>
            <a:ext cx="3632200" cy="635000"/>
          </a:xfrm>
          <a:prstGeom prst="rect">
            <a:avLst/>
          </a:prstGeom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5027BD6-BB01-124C-AD44-AF1E3258C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83" y="3158837"/>
            <a:ext cx="3250553" cy="3431885"/>
          </a:xfrm>
          <a:prstGeom prst="rect">
            <a:avLst/>
          </a:prstGeom>
        </p:spPr>
      </p:pic>
      <p:pic>
        <p:nvPicPr>
          <p:cNvPr id="14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54A09238-37B1-C355-8DD5-820711574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761" y="3541685"/>
            <a:ext cx="3126456" cy="19149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067EBB-2A83-9553-0A9E-98B8450756AC}"/>
              </a:ext>
            </a:extLst>
          </p:cNvPr>
          <p:cNvSpPr/>
          <p:nvPr/>
        </p:nvSpPr>
        <p:spPr>
          <a:xfrm>
            <a:off x="2974109" y="5456639"/>
            <a:ext cx="2058915" cy="140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73C859-B5E2-51C1-0BD7-BBF32D4C585F}"/>
              </a:ext>
            </a:extLst>
          </p:cNvPr>
          <p:cNvSpPr/>
          <p:nvPr/>
        </p:nvSpPr>
        <p:spPr>
          <a:xfrm>
            <a:off x="2974109" y="5745018"/>
            <a:ext cx="1477818" cy="139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F2AA2E-1AA5-240C-F9DB-B9ED31152FF0}"/>
              </a:ext>
            </a:extLst>
          </p:cNvPr>
          <p:cNvSpPr/>
          <p:nvPr/>
        </p:nvSpPr>
        <p:spPr>
          <a:xfrm>
            <a:off x="2974109" y="6051741"/>
            <a:ext cx="2133600" cy="12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558702-7D15-9A7D-A13B-2BE8036DC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425" y="2903971"/>
            <a:ext cx="3250553" cy="39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3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0A32F-F628-7248-AB63-0C8F16AEA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220C5-7862-D341-E45D-4FA8F06DB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Kyle Saved My Team Server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802E40-56D0-AAC2-8B57-8FD4EA53A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724" y="2381827"/>
            <a:ext cx="4305300" cy="609600"/>
          </a:xfrm>
        </p:spPr>
      </p:pic>
      <p:pic>
        <p:nvPicPr>
          <p:cNvPr id="11" name="Picture 10" descr="A close-up of a white background&#10;&#10;AI-generated content may be incorrect.">
            <a:extLst>
              <a:ext uri="{FF2B5EF4-FFF2-40B4-BE49-F238E27FC236}">
                <a16:creationId xmlns:a16="http://schemas.microsoft.com/office/drawing/2014/main" id="{B6726EC5-CA21-8A0D-91A6-E59F659D7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024" y="2381827"/>
            <a:ext cx="3632200" cy="635000"/>
          </a:xfrm>
          <a:prstGeom prst="rect">
            <a:avLst/>
          </a:prstGeom>
        </p:spPr>
      </p:pic>
      <p:pic>
        <p:nvPicPr>
          <p:cNvPr id="13" name="Picture 12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96344CB-3F9A-AF78-E518-AAF48E96B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283" y="3158837"/>
            <a:ext cx="3250553" cy="3431885"/>
          </a:xfrm>
          <a:prstGeom prst="rect">
            <a:avLst/>
          </a:prstGeom>
        </p:spPr>
      </p:pic>
      <p:pic>
        <p:nvPicPr>
          <p:cNvPr id="14" name="Content Placeholder 4" descr="A green and white logo&#10;&#10;AI-generated content may be incorrect.">
            <a:extLst>
              <a:ext uri="{FF2B5EF4-FFF2-40B4-BE49-F238E27FC236}">
                <a16:creationId xmlns:a16="http://schemas.microsoft.com/office/drawing/2014/main" id="{9BBE9E9E-76F5-4513-F02D-20A0F2527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761" y="3541685"/>
            <a:ext cx="3126456" cy="19149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65CDD42-5820-49D0-2004-0DC64C47B3FB}"/>
              </a:ext>
            </a:extLst>
          </p:cNvPr>
          <p:cNvSpPr/>
          <p:nvPr/>
        </p:nvSpPr>
        <p:spPr>
          <a:xfrm>
            <a:off x="2974109" y="5456639"/>
            <a:ext cx="2058915" cy="1405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825CC6-DDC2-1BEB-83B6-BB2784A35EC2}"/>
              </a:ext>
            </a:extLst>
          </p:cNvPr>
          <p:cNvSpPr/>
          <p:nvPr/>
        </p:nvSpPr>
        <p:spPr>
          <a:xfrm>
            <a:off x="2974109" y="5745018"/>
            <a:ext cx="1477818" cy="1393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16F0F-2119-B0B9-6A36-6DD2A6538017}"/>
              </a:ext>
            </a:extLst>
          </p:cNvPr>
          <p:cNvSpPr/>
          <p:nvPr/>
        </p:nvSpPr>
        <p:spPr>
          <a:xfrm>
            <a:off x="2974109" y="6051741"/>
            <a:ext cx="2133600" cy="127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A594B3-7C89-10A0-29AF-55E022D40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425" y="2903971"/>
            <a:ext cx="3250553" cy="394161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5F5E32-9E68-12BC-8A7A-D426F65BF8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3020" b="28783"/>
          <a:stretch>
            <a:fillRect/>
          </a:stretch>
        </p:blipFill>
        <p:spPr>
          <a:xfrm>
            <a:off x="2141304" y="2476335"/>
            <a:ext cx="7909395" cy="370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75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AB31BA-04DB-2BAC-DEB7-FE7BF08C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 err="1">
                <a:solidFill>
                  <a:srgbClr val="EBEBEB"/>
                </a:solidFill>
              </a:rPr>
              <a:t>SkyFall</a:t>
            </a:r>
            <a:r>
              <a:rPr lang="en-US" sz="3300" dirty="0">
                <a:solidFill>
                  <a:srgbClr val="EBEBEB"/>
                </a:solidFill>
              </a:rPr>
              <a:t>-Pack Automation</a:t>
            </a:r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16CEA0F-4F13-FDCB-3F81-B056A2B52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960" y="1344241"/>
            <a:ext cx="6563379" cy="441387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6DF35-A9E1-A538-7D27-443F74345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Version: 1.2</a:t>
            </a:r>
          </a:p>
          <a:p>
            <a:r>
              <a:rPr lang="en-US" dirty="0">
                <a:solidFill>
                  <a:srgbClr val="FFFFFF"/>
                </a:solidFill>
              </a:rPr>
              <a:t>Written: Golang, Terraform, Ansible &amp;&amp; Bash Scripting</a:t>
            </a:r>
          </a:p>
          <a:p>
            <a:r>
              <a:rPr lang="en-US" dirty="0">
                <a:solidFill>
                  <a:srgbClr val="FFFFFF"/>
                </a:solidFill>
              </a:rPr>
              <a:t>Authors: @</a:t>
            </a:r>
            <a:r>
              <a:rPr lang="en-US" dirty="0" err="1">
                <a:solidFill>
                  <a:srgbClr val="FFFFFF"/>
                </a:solidFill>
              </a:rPr>
              <a:t>nickvourd</a:t>
            </a:r>
            <a:r>
              <a:rPr lang="en-US" dirty="0">
                <a:solidFill>
                  <a:srgbClr val="FFFFFF"/>
                </a:solidFill>
              </a:rPr>
              <a:t>, @</a:t>
            </a:r>
            <a:r>
              <a:rPr lang="en-US" dirty="0" err="1">
                <a:solidFill>
                  <a:srgbClr val="FFFFFF"/>
                </a:solidFill>
              </a:rPr>
              <a:t>kavasilo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Integrated with Cobalt Stike/Outflank Stage 1 C2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6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28A49-523F-EF1E-90E8-E235B54C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EBEBEB"/>
                </a:solidFill>
              </a:rPr>
              <a:t>SkyFall</a:t>
            </a:r>
            <a:r>
              <a:rPr lang="en-US" dirty="0">
                <a:solidFill>
                  <a:srgbClr val="EBEBEB"/>
                </a:solidFill>
              </a:rPr>
              <a:t>-Pack Automation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94B477-BF3D-9E57-16F6-24A088AC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448918"/>
              </p:ext>
            </p:extLst>
          </p:nvPr>
        </p:nvGraphicFramePr>
        <p:xfrm>
          <a:off x="1683543" y="2468032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495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B37534-79E5-6CC8-AA9D-11BCDFF3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Table of Contents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D476E-CCDF-D97B-C6F6-4602431ED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1399" y="1085549"/>
            <a:ext cx="5579707" cy="468690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RIP Domain Fronting</a:t>
            </a:r>
          </a:p>
          <a:p>
            <a:r>
              <a:rPr lang="en-US" dirty="0">
                <a:solidFill>
                  <a:schemeClr val="tx1"/>
                </a:solidFill>
              </a:rPr>
              <a:t>C2 Infrastructure Standards</a:t>
            </a:r>
          </a:p>
          <a:p>
            <a:r>
              <a:rPr lang="en-US" dirty="0">
                <a:solidFill>
                  <a:schemeClr val="tx1"/>
                </a:solidFill>
              </a:rPr>
              <a:t>Cloudflare Workers</a:t>
            </a:r>
          </a:p>
          <a:p>
            <a:r>
              <a:rPr lang="en-US" dirty="0">
                <a:solidFill>
                  <a:schemeClr val="tx1"/>
                </a:solidFill>
              </a:rPr>
              <a:t>The Rise of the Redirector</a:t>
            </a:r>
          </a:p>
          <a:p>
            <a:r>
              <a:rPr lang="en-US" dirty="0">
                <a:solidFill>
                  <a:schemeClr val="tx1"/>
                </a:solidFill>
              </a:rPr>
              <a:t>Team Server Configurations</a:t>
            </a:r>
          </a:p>
          <a:p>
            <a:r>
              <a:rPr lang="en-US" dirty="0">
                <a:solidFill>
                  <a:schemeClr val="tx1"/>
                </a:solidFill>
              </a:rPr>
              <a:t>Kyle Saved My Team Server</a:t>
            </a:r>
          </a:p>
          <a:p>
            <a:r>
              <a:rPr lang="en-US" dirty="0" err="1">
                <a:solidFill>
                  <a:schemeClr val="tx1"/>
                </a:solidFill>
              </a:rPr>
              <a:t>SkyFall</a:t>
            </a:r>
            <a:r>
              <a:rPr lang="en-US" dirty="0">
                <a:solidFill>
                  <a:schemeClr val="tx1"/>
                </a:solidFill>
              </a:rPr>
              <a:t>-Pack Automation</a:t>
            </a:r>
          </a:p>
          <a:p>
            <a:r>
              <a:rPr lang="en-US" dirty="0">
                <a:solidFill>
                  <a:schemeClr val="tx1"/>
                </a:solidFill>
              </a:rPr>
              <a:t>Detections</a:t>
            </a:r>
          </a:p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  <a:p>
            <a:r>
              <a:rPr lang="en-US" dirty="0">
                <a:solidFill>
                  <a:schemeClr val="tx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15595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788A-1F0C-1981-8477-749548079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EBEBEB"/>
                </a:solidFill>
              </a:rPr>
              <a:t>SkyFall</a:t>
            </a:r>
            <a:r>
              <a:rPr lang="en-US" dirty="0">
                <a:solidFill>
                  <a:srgbClr val="EBEBEB"/>
                </a:solidFill>
              </a:rPr>
              <a:t>-Pack Automation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733A2A-7A5A-A6EB-834D-54B9DB760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45" y="2448954"/>
            <a:ext cx="6779563" cy="4054878"/>
          </a:xfrm>
        </p:spPr>
      </p:pic>
    </p:spTree>
    <p:extLst>
      <p:ext uri="{BB962C8B-B14F-4D97-AF65-F5344CB8AC3E}">
        <p14:creationId xmlns:p14="http://schemas.microsoft.com/office/powerpoint/2010/main" val="719727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56C10-DB1D-E7F0-4D08-B639C4B68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21C41-4717-628A-2703-20058EACA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EBEBEB"/>
                </a:solidFill>
              </a:rPr>
              <a:t>SkyFall</a:t>
            </a:r>
            <a:r>
              <a:rPr lang="en-US" dirty="0">
                <a:solidFill>
                  <a:srgbClr val="EBEBEB"/>
                </a:solidFill>
              </a:rPr>
              <a:t>-Pack Automation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00CDE1-17EA-BF3E-5B5F-282B7903A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045" y="2448954"/>
            <a:ext cx="6779563" cy="4054878"/>
          </a:xfr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CD050C-6687-0E73-F7B4-A389ACEB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965552"/>
            <a:ext cx="7772400" cy="389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92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B076B-B8E8-919A-6BAF-3D63182FF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6DD2C-8723-3B4D-05AF-876816DE4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EBEBEB"/>
                </a:solidFill>
              </a:rPr>
              <a:t>SkyFall</a:t>
            </a:r>
            <a:r>
              <a:rPr lang="en-US" dirty="0">
                <a:solidFill>
                  <a:srgbClr val="EBEBEB"/>
                </a:solidFill>
              </a:rPr>
              <a:t>-Pack Automation</a:t>
            </a:r>
            <a:endParaRPr lang="en-US" dirty="0"/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CE08E2-8EB4-BBC5-2F79-2B11E16C7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310" y="2674092"/>
            <a:ext cx="9173379" cy="3916833"/>
          </a:xfrm>
        </p:spPr>
      </p:pic>
    </p:spTree>
    <p:extLst>
      <p:ext uri="{BB962C8B-B14F-4D97-AF65-F5344CB8AC3E}">
        <p14:creationId xmlns:p14="http://schemas.microsoft.com/office/powerpoint/2010/main" val="3432653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A03A-CEC9-21E8-5360-7D11555A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EBEBEB"/>
                </a:solidFill>
              </a:rPr>
              <a:t>SkyFall</a:t>
            </a:r>
            <a:r>
              <a:rPr lang="en-US" dirty="0">
                <a:solidFill>
                  <a:srgbClr val="EBEBEB"/>
                </a:solidFill>
              </a:rPr>
              <a:t>-Pack Automation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BB8DB5-DB34-80E1-2D5E-E98D44861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818376"/>
            <a:ext cx="8824913" cy="2986548"/>
          </a:xfrm>
        </p:spPr>
      </p:pic>
    </p:spTree>
    <p:extLst>
      <p:ext uri="{BB962C8B-B14F-4D97-AF65-F5344CB8AC3E}">
        <p14:creationId xmlns:p14="http://schemas.microsoft.com/office/powerpoint/2010/main" val="2890998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39B84-1700-D266-2B41-08D0DFA3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Detections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AB03A-2CE4-6369-7D4F-B76AE8E88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14133"/>
            <a:ext cx="8825659" cy="3416300"/>
          </a:xfrm>
        </p:spPr>
        <p:txBody>
          <a:bodyPr/>
          <a:lstStyle/>
          <a:p>
            <a:r>
              <a:rPr lang="en-US" b="1" dirty="0"/>
              <a:t>Check URI Patterns</a:t>
            </a:r>
            <a:r>
              <a:rPr lang="en-US" dirty="0"/>
              <a:t>: Repeated use of simple paths such as /get, /</a:t>
            </a:r>
            <a:r>
              <a:rPr lang="en-US" dirty="0" err="1"/>
              <a:t>cmd</a:t>
            </a:r>
            <a:r>
              <a:rPr lang="en-US" dirty="0"/>
              <a:t>, /update and others.</a:t>
            </a:r>
          </a:p>
          <a:p>
            <a:r>
              <a:rPr lang="en-US" b="1" dirty="0"/>
              <a:t>Detect Beaconing</a:t>
            </a:r>
            <a:r>
              <a:rPr lang="en-US" dirty="0"/>
              <a:t>: Look for consistent intervals and low-volume HTTPS traffic.</a:t>
            </a:r>
          </a:p>
          <a:p>
            <a:r>
              <a:rPr lang="en-US" b="1" dirty="0"/>
              <a:t>Baseline Behavior</a:t>
            </a:r>
            <a:r>
              <a:rPr lang="en-US" dirty="0"/>
              <a:t>: Alert on first-time or uncommon access to </a:t>
            </a:r>
            <a:r>
              <a:rPr lang="en-US" dirty="0" err="1"/>
              <a:t>workers.dev</a:t>
            </a:r>
            <a:r>
              <a:rPr lang="en-US" dirty="0"/>
              <a:t> per host.</a:t>
            </a:r>
          </a:p>
          <a:p>
            <a:r>
              <a:rPr lang="en-US" b="1" dirty="0"/>
              <a:t>Analyze Logs</a:t>
            </a:r>
            <a:r>
              <a:rPr lang="en-US" dirty="0"/>
              <a:t>: Identify connections to </a:t>
            </a:r>
            <a:r>
              <a:rPr lang="en-US" dirty="0" err="1"/>
              <a:t>workers.dev</a:t>
            </a:r>
            <a:r>
              <a:rPr lang="en-US" dirty="0"/>
              <a:t> initiated by non-browser processes.</a:t>
            </a:r>
          </a:p>
        </p:txBody>
      </p:sp>
    </p:spTree>
    <p:extLst>
      <p:ext uri="{BB962C8B-B14F-4D97-AF65-F5344CB8AC3E}">
        <p14:creationId xmlns:p14="http://schemas.microsoft.com/office/powerpoint/2010/main" val="624003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CC8A8A-5765-2DAC-766B-255FF957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Refences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907C8-1088-25F3-0B95-4A6317021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https://ajpc500.github.io/c2/Using-CloudFlare-Workers-as-Redirectors/</a:t>
            </a:r>
            <a:endParaRPr lang="en-US" sz="2000" dirty="0"/>
          </a:p>
          <a:p>
            <a:r>
              <a:rPr lang="en-US" sz="2000" dirty="0">
                <a:hlinkClick r:id="rId3"/>
              </a:rPr>
              <a:t>https://byt3bl33d3r.substack.com/p/revisiting-cloudflare-workers-for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https://labs.jumpsec.com/putting-the-c2-in-c2loudflare/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4520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03EB0F-2257-4A3E-A73B-E1DE769B4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7012B2A-0D78-433A-8C68-8889D3DCD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19D0202-ED3F-47CC-90E9-4E963BCDAB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70D6F2B-93AF-47D6-9378-5E54BE0AC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91A5E26-1F21-459D-8C03-ADB057B09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Many hands raised in the air with question marks&#10;&#10;AI-generated content may be incorrect.">
            <a:extLst>
              <a:ext uri="{FF2B5EF4-FFF2-40B4-BE49-F238E27FC236}">
                <a16:creationId xmlns:a16="http://schemas.microsoft.com/office/drawing/2014/main" id="{8E179FD5-C950-17B5-2293-23201F252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alphaModFix amt="40000"/>
          </a:blip>
          <a:srcRect b="343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A2B4BE-20B8-6F11-8CCF-D80EAE704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2099733"/>
            <a:ext cx="8825658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91246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95CD-26B0-61A0-F152-3C4E78520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EBEBEB"/>
                </a:solidFill>
              </a:rPr>
              <a:t>RIP Domain Fronting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D7D1D-2C3B-83C7-FE65-B0CB33FFD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/>
              <a:t>Domain fronting is a networking technique that allows a backend server to hide its identity by using the secure connection of a trusted front-end domain.</a:t>
            </a:r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5" name="Picture 4" descr="A blue cloud with white text and arrows&#10;&#10;AI-generated content may be incorrect.">
            <a:extLst>
              <a:ext uri="{FF2B5EF4-FFF2-40B4-BE49-F238E27FC236}">
                <a16:creationId xmlns:a16="http://schemas.microsoft.com/office/drawing/2014/main" id="{036E3C99-608D-4477-7269-62E1398A5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2877611"/>
            <a:ext cx="6158802" cy="286384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1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F4A15-EC45-DED7-CA36-BD7BF0821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RIP Domain Fronting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black and white text&#10;&#10;AI-generated content may be incorrect.">
            <a:extLst>
              <a:ext uri="{FF2B5EF4-FFF2-40B4-BE49-F238E27FC236}">
                <a16:creationId xmlns:a16="http://schemas.microsoft.com/office/drawing/2014/main" id="{B03D2FB3-4DA7-B7DC-1A7D-92538A484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82" y="3429000"/>
            <a:ext cx="9745636" cy="144670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8885FD-CEE7-1320-F244-69AD0E00EF7F}"/>
              </a:ext>
            </a:extLst>
          </p:cNvPr>
          <p:cNvSpPr txBox="1"/>
          <p:nvPr/>
        </p:nvSpPr>
        <p:spPr>
          <a:xfrm>
            <a:off x="1154954" y="2604976"/>
            <a:ext cx="5245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But One Day Unfortunately </a:t>
            </a:r>
            <a:r>
              <a:rPr lang="en-US" sz="2800" b="1" dirty="0">
                <a:solidFill>
                  <a:srgbClr val="FF0000"/>
                </a:solidFill>
                <a:sym typeface="Wingdings" pitchFamily="2" charset="2"/>
              </a:rPr>
              <a:t>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532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3847-DEC0-52EC-38C0-8B854A33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RIP Domain Fronting</a:t>
            </a:r>
            <a:endParaRPr lang="en-US" dirty="0"/>
          </a:p>
        </p:txBody>
      </p:sp>
      <p:pic>
        <p:nvPicPr>
          <p:cNvPr id="5" name="Content Placeholder 4" descr="A group of men sitting on a ledge&#10;&#10;AI-generated content may be incorrect.">
            <a:extLst>
              <a:ext uri="{FF2B5EF4-FFF2-40B4-BE49-F238E27FC236}">
                <a16:creationId xmlns:a16="http://schemas.microsoft.com/office/drawing/2014/main" id="{9BBD45E6-4FCD-D467-2260-B282B6997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773" y="2467575"/>
            <a:ext cx="9052453" cy="3920256"/>
          </a:xfrm>
        </p:spPr>
      </p:pic>
    </p:spTree>
    <p:extLst>
      <p:ext uri="{BB962C8B-B14F-4D97-AF65-F5344CB8AC3E}">
        <p14:creationId xmlns:p14="http://schemas.microsoft.com/office/powerpoint/2010/main" val="300543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0F5DA-B59F-4F13-8BB8-FFD8F2C57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CEA1DEC-CC9E-4776-9E08-048A15BF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CE399CF-F4B8-4832-A8CB-B93F6B1E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F23E73A-FDC8-462C-83C1-3AA896144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EFB72-0974-6B05-9F5B-CA9D67EBD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C2 Infrastructure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84BF1-D2B0-B39D-0BC6-56BDCFE81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6478588" cy="601832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4 Standards of a C2 Infrastructure:</a:t>
            </a:r>
          </a:p>
          <a:p>
            <a:pPr lvl="1"/>
            <a:r>
              <a:rPr lang="en-US" sz="2400" dirty="0"/>
              <a:t>Low-cost or affordable pricing</a:t>
            </a:r>
          </a:p>
          <a:p>
            <a:pPr lvl="1"/>
            <a:r>
              <a:rPr lang="en-US" sz="2400" dirty="0"/>
              <a:t>OPSEC, targeted to the client’s environment</a:t>
            </a:r>
          </a:p>
          <a:p>
            <a:pPr lvl="1"/>
            <a:r>
              <a:rPr lang="en-US" sz="2400" dirty="0"/>
              <a:t>Protected Team Server</a:t>
            </a:r>
          </a:p>
          <a:p>
            <a:pPr lvl="1"/>
            <a:r>
              <a:rPr lang="en-US" sz="2400" dirty="0"/>
              <a:t>Set up time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28442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402</TotalTime>
  <Words>765</Words>
  <Application>Microsoft Macintosh PowerPoint</Application>
  <PresentationFormat>Widescreen</PresentationFormat>
  <Paragraphs>138</Paragraphs>
  <Slides>56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Aptos</vt:lpstr>
      <vt:lpstr>Arial</vt:lpstr>
      <vt:lpstr>Century Gothic</vt:lpstr>
      <vt:lpstr>Wingdings</vt:lpstr>
      <vt:lpstr>Wingdings 3</vt:lpstr>
      <vt:lpstr>Ion Boardroom</vt:lpstr>
      <vt:lpstr>I Need a C2 Infrastructure Immediately… As in, Yesterday!</vt:lpstr>
      <vt:lpstr>PowerPoint Presentation</vt:lpstr>
      <vt:lpstr>$WHOAMI</vt:lpstr>
      <vt:lpstr>$WHOAMI</vt:lpstr>
      <vt:lpstr>Table of Contents</vt:lpstr>
      <vt:lpstr>RIP Domain Fronting</vt:lpstr>
      <vt:lpstr>RIP Domain Fronting</vt:lpstr>
      <vt:lpstr>RIP Domain Fronting</vt:lpstr>
      <vt:lpstr>C2 Infrastructure Standards</vt:lpstr>
      <vt:lpstr>C2 Infrastructure Standards</vt:lpstr>
      <vt:lpstr>C2 Infrastructure Standards</vt:lpstr>
      <vt:lpstr>C2 Infrastructure Standards</vt:lpstr>
      <vt:lpstr>C2 Infrastructure Standards</vt:lpstr>
      <vt:lpstr>C2 Infrastructure Standards</vt:lpstr>
      <vt:lpstr>C2 Infrastructure Standards</vt:lpstr>
      <vt:lpstr>Cloudflare Workers</vt:lpstr>
      <vt:lpstr>Cloudflare Workers</vt:lpstr>
      <vt:lpstr>Cloudflare Workers</vt:lpstr>
      <vt:lpstr>Cloudflare Workers</vt:lpstr>
      <vt:lpstr>Cloudflare Workers</vt:lpstr>
      <vt:lpstr>Cloudflare Workers</vt:lpstr>
      <vt:lpstr>The Rise of the Redirector</vt:lpstr>
      <vt:lpstr>The Rise of the Redirector</vt:lpstr>
      <vt:lpstr>The Rise of the Redirector</vt:lpstr>
      <vt:lpstr>The Rise of the Redirector</vt:lpstr>
      <vt:lpstr>The Rise of the Redirector</vt:lpstr>
      <vt:lpstr>The Rise of the Redirector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Team Server Configurations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Kyle Saved My Team Server</vt:lpstr>
      <vt:lpstr>SkyFall-Pack Automation</vt:lpstr>
      <vt:lpstr>SkyFall-Pack Automation</vt:lpstr>
      <vt:lpstr>SkyFall-Pack Automation</vt:lpstr>
      <vt:lpstr>SkyFall-Pack Automation</vt:lpstr>
      <vt:lpstr>SkyFall-Pack Automation</vt:lpstr>
      <vt:lpstr>SkyFall-Pack Automation</vt:lpstr>
      <vt:lpstr>Detections</vt:lpstr>
      <vt:lpstr>Refences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Nikos Vourdas1</dc:creator>
  <cp:lastModifiedBy>Nikos Vourdas1</cp:lastModifiedBy>
  <cp:revision>50</cp:revision>
  <dcterms:created xsi:type="dcterms:W3CDTF">2025-10-24T03:35:09Z</dcterms:created>
  <dcterms:modified xsi:type="dcterms:W3CDTF">2025-11-08T05:03:16Z</dcterms:modified>
</cp:coreProperties>
</file>